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93" r:id="rId2"/>
    <p:sldId id="294" r:id="rId3"/>
    <p:sldId id="295" r:id="rId4"/>
    <p:sldId id="296" r:id="rId5"/>
    <p:sldId id="297" r:id="rId6"/>
    <p:sldId id="290" r:id="rId7"/>
    <p:sldId id="289" r:id="rId8"/>
    <p:sldId id="288" r:id="rId9"/>
    <p:sldId id="287" r:id="rId10"/>
    <p:sldId id="285" r:id="rId11"/>
    <p:sldId id="286" r:id="rId12"/>
    <p:sldId id="284" r:id="rId13"/>
    <p:sldId id="283" r:id="rId14"/>
    <p:sldId id="282" r:id="rId15"/>
    <p:sldId id="281" r:id="rId16"/>
    <p:sldId id="280" r:id="rId17"/>
    <p:sldId id="291" r:id="rId18"/>
    <p:sldId id="292" r:id="rId19"/>
    <p:sldId id="298" r:id="rId20"/>
    <p:sldId id="299" r:id="rId21"/>
    <p:sldId id="300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F4F9"/>
    <a:srgbClr val="F9CCAE"/>
    <a:srgbClr val="F49431"/>
    <a:srgbClr val="FBD4C1"/>
    <a:srgbClr val="C4997C"/>
    <a:srgbClr val="D8F5FF"/>
    <a:srgbClr val="EFCFAC"/>
    <a:srgbClr val="F0DAA0"/>
    <a:srgbClr val="D5FDFF"/>
    <a:srgbClr val="B18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94"/>
  </p:normalViewPr>
  <p:slideViewPr>
    <p:cSldViewPr snapToGrid="0">
      <p:cViewPr varScale="1">
        <p:scale>
          <a:sx n="121" d="100"/>
          <a:sy n="121" d="100"/>
        </p:scale>
        <p:origin x="1600" y="176"/>
      </p:cViewPr>
      <p:guideLst>
        <p:guide orient="horz" pos="21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94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07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074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20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68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0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791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17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55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30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41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A9AA36-A740-F647-940C-E490FB00FFFE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9249E0-F102-0F4F-BE44-0B7F0F46C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243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528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010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620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87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14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8515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95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521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372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934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984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615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882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903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6260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415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927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310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689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756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111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8673</TotalTime>
  <Words>0</Words>
  <Application>Microsoft Macintosh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46</cp:revision>
  <dcterms:created xsi:type="dcterms:W3CDTF">2024-04-23T15:57:17Z</dcterms:created>
  <dcterms:modified xsi:type="dcterms:W3CDTF">2024-04-29T16:32:10Z</dcterms:modified>
</cp:coreProperties>
</file>