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ags/tag35.xml" ContentType="application/vnd.openxmlformats-officedocument.presentationml.tags+xml"/>
  <Override PartName="/ppt/notesSlides/notesSlide8.xml" ContentType="application/vnd.openxmlformats-officedocument.presentationml.notesSlide+xml"/>
  <Override PartName="/ppt/tags/tag36.xml" ContentType="application/vnd.openxmlformats-officedocument.presentationml.tags+xml"/>
  <Override PartName="/ppt/notesSlides/notesSlide9.xml" ContentType="application/vnd.openxmlformats-officedocument.presentationml.notesSlide+xml"/>
  <Override PartName="/ppt/tags/tag37.xml" ContentType="application/vnd.openxmlformats-officedocument.presentationml.tags+xml"/>
  <Override PartName="/ppt/notesSlides/notesSlide10.xml" ContentType="application/vnd.openxmlformats-officedocument.presentationml.notesSlide+xml"/>
  <Override PartName="/ppt/tags/tag38.xml" ContentType="application/vnd.openxmlformats-officedocument.presentationml.tags+xml"/>
  <Override PartName="/ppt/notesSlides/notesSlide11.xml" ContentType="application/vnd.openxmlformats-officedocument.presentationml.notesSlide+xml"/>
  <Override PartName="/ppt/tags/tag39.xml" ContentType="application/vnd.openxmlformats-officedocument.presentationml.tags+xml"/>
  <Override PartName="/ppt/notesSlides/notesSlide12.xml" ContentType="application/vnd.openxmlformats-officedocument.presentationml.notesSlide+xml"/>
  <Override PartName="/ppt/tags/tag40.xml" ContentType="application/vnd.openxmlformats-officedocument.presentationml.tags+xml"/>
  <Override PartName="/ppt/notesSlides/notesSlide13.xml" ContentType="application/vnd.openxmlformats-officedocument.presentationml.notesSlide+xml"/>
  <Override PartName="/ppt/tags/tag41.xml" ContentType="application/vnd.openxmlformats-officedocument.presentationml.tags+xml"/>
  <Override PartName="/ppt/notesSlides/notesSlide14.xml" ContentType="application/vnd.openxmlformats-officedocument.presentationml.notesSlide+xml"/>
  <Override PartName="/ppt/tags/tag42.xml" ContentType="application/vnd.openxmlformats-officedocument.presentationml.tags+xml"/>
  <Override PartName="/ppt/notesSlides/notesSlide15.xml" ContentType="application/vnd.openxmlformats-officedocument.presentationml.notesSlide+xml"/>
  <Override PartName="/ppt/tags/tag43.xml" ContentType="application/vnd.openxmlformats-officedocument.presentationml.tags+xml"/>
  <Override PartName="/ppt/notesSlides/notesSlide16.xml" ContentType="application/vnd.openxmlformats-officedocument.presentationml.notesSlide+xml"/>
  <Override PartName="/ppt/tags/tag44.xml" ContentType="application/vnd.openxmlformats-officedocument.presentationml.tags+xml"/>
  <Override PartName="/ppt/notesSlides/notesSlide17.xml" ContentType="application/vnd.openxmlformats-officedocument.presentationml.notesSlide+xml"/>
  <Override PartName="/ppt/tags/tag45.xml" ContentType="application/vnd.openxmlformats-officedocument.presentationml.tags+xml"/>
  <Override PartName="/ppt/notesSlides/notesSlide18.xml" ContentType="application/vnd.openxmlformats-officedocument.presentationml.notesSlide+xml"/>
  <Override PartName="/ppt/tags/tag46.xml" ContentType="application/vnd.openxmlformats-officedocument.presentationml.tags+xml"/>
  <Override PartName="/ppt/notesSlides/notesSlide19.xml" ContentType="application/vnd.openxmlformats-officedocument.presentationml.notesSlide+xml"/>
  <Override PartName="/ppt/tags/tag47.xml" ContentType="application/vnd.openxmlformats-officedocument.presentationml.tags+xml"/>
  <Override PartName="/ppt/notesSlides/notesSlide20.xml" ContentType="application/vnd.openxmlformats-officedocument.presentationml.notesSlide+xml"/>
  <Override PartName="/ppt/tags/tag48.xml" ContentType="application/vnd.openxmlformats-officedocument.presentationml.tags+xml"/>
  <Override PartName="/ppt/notesSlides/notesSlide21.xml" ContentType="application/vnd.openxmlformats-officedocument.presentationml.notesSlide+xml"/>
  <Override PartName="/ppt/tags/tag49.xml" ContentType="application/vnd.openxmlformats-officedocument.presentationml.tags+xml"/>
  <Override PartName="/ppt/notesSlides/notesSlide22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69" r:id="rId2"/>
    <p:sldId id="293" r:id="rId3"/>
    <p:sldId id="334" r:id="rId4"/>
    <p:sldId id="336" r:id="rId5"/>
    <p:sldId id="367" r:id="rId6"/>
    <p:sldId id="368" r:id="rId7"/>
    <p:sldId id="369" r:id="rId8"/>
    <p:sldId id="370" r:id="rId9"/>
    <p:sldId id="372" r:id="rId10"/>
    <p:sldId id="371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383" r:id="rId22"/>
    <p:sldId id="384" r:id="rId23"/>
    <p:sldId id="385" r:id="rId24"/>
    <p:sldId id="386" r:id="rId25"/>
    <p:sldId id="26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53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38"/>
    <p:restoredTop sz="94482"/>
  </p:normalViewPr>
  <p:slideViewPr>
    <p:cSldViewPr snapToGrid="0">
      <p:cViewPr varScale="1">
        <p:scale>
          <a:sx n="97" d="100"/>
          <a:sy n="97" d="100"/>
        </p:scale>
        <p:origin x="5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BB4446-B67C-4F4E-A1D8-BC87FDE78D19}" type="datetimeFigureOut">
              <a:rPr lang="en-US" smtClean="0"/>
              <a:t>4/4/25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9AE01-2204-C247-A2D1-F478CA2A4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6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AD994-6578-B13C-44F1-D9AC81173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6DC039-35DA-B8FF-F20E-C4F2520384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67DB2B-7AB6-23DF-27BE-252C5A29CC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2EF8FB-341C-BAA4-7E8F-43EA3BFB27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662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37028-36A4-9EA3-C058-E104981BF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C8A833-3D94-8F54-5676-FD86D1B7F1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B350E0-0C3E-A4F5-7216-8BDBE766F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B1DD0D-B2A5-6C23-E80A-05E1344E0F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792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1367A-72FB-D18E-3CA7-02EAEB3FB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DF4AFC-2AC7-0870-12B5-7782D83575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D3FA02-83BA-0DB5-A16C-239AEDE614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365A91-D246-A59F-B3BF-C195DAA01F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3320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068F9-FE49-A85C-7DF8-D66FD27D7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AA4D12-D0EE-BC57-3EE3-988BCC0F73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ECF411-63C6-F328-742B-825D601C7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256E5C-A70E-181D-DF02-C9FCE81020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1388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8EDDC-11DA-F98D-F4E2-A1844BDD9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267014-72FB-B3E6-06EC-229D1B00B8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0345BB-4576-7E8E-43BD-5C9F335CD0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F42011-099D-2DC3-5C10-650B86D2F3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5092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7D99E-8894-B5F4-EBA9-1F1A4348E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522164-4194-77C9-C3A5-930F001F2A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9118FA-3B89-F333-F6BF-E5AD613DB6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1267F6-EDB0-6035-0FB6-93375A4B98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3066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F0D66-AE41-1735-A9E4-4D2FD2F76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76F8A9-4E97-3AF2-B5C7-5049B15869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1B66F9-C71A-094C-E9AD-B03B17B5A1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62A997-638A-8660-7819-DBA0770D90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8536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B6155-3CD7-147F-E8F5-7B5D0812E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93A846-716A-B01F-651D-103881BE9A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32F4CE-1F62-D10C-CD29-1098D065A8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A0C0CF-9D75-531B-A261-AC238762B8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2367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5F269-D274-B9B8-C1BB-6272EE849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364791-1AB3-37D4-31E0-46B399DBB6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C1D8ED-E647-0343-BD57-8139F349C8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49AA1D-3458-7118-E4C0-09A83F4288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9833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2E48C-2AC7-EA7A-F907-3C29041F8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8E7039-B5C8-D96D-9A77-4AE1D5C8C9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203595-A56C-8BC3-155C-79918D0D05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B6516-D856-530D-EA3E-F7DA9B0074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8012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30570-6D82-1D44-2EB3-2AEB5A199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38CDE2-70C1-10C2-F5BA-5E31172D77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74C5ED-D2DD-B7D4-3005-37118F40A6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D920B3-3A53-32CC-8F15-AD8F232EA0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295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B3B47-22D4-95C4-F1D0-40F54835B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2DFFB4-9C82-838A-6836-A6FA02416A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22ABF4-64C0-C7E6-7569-FD243EE09B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6D7376-FA2D-209A-2D80-44DD4A8AE2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87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CDBEE-E9F3-B4CB-599E-E7E4292EAC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563E23-1F82-5802-42BB-3DAFC51DCC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E50829-821C-39EC-564D-ABF73CC062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3450B2-AFA6-7237-41EF-DE1FC67110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3386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D8DF5-0927-C881-F7A6-A3AB9307E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190DD9-8D4C-F293-BE27-8125E6BD8D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2E0F39-2E0F-E1DE-79F8-7D19CFE506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51C4C0-A28A-8E10-EB8F-C7943F7EF8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092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C142B-1E06-81EC-2D1C-2C34B79A9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527616-4866-908A-8FD6-7296305B87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A3FBAD-B67A-707A-609C-54FD42346D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258DAC-B21C-FC72-76D9-F1037A6B56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170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99735-438F-C079-F385-3618B2636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FB5BB8-CC04-F896-8C6C-BBC3185D85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16482B-1E0A-B302-034F-C013793698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CB6710-9565-9294-B734-71A808C3B2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334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40E9E-3838-AE16-2442-52AAA9129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1E4EB1-4EB1-7048-1712-5BE81FF14B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8A2DE1-8666-ACD8-A369-0FB1352C50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214DF5-DE5E-1204-62C0-8F9E7ED80F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797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070E2-7619-0548-D9F8-5D99927CB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7610D4-E81F-56D4-B535-474D6138C0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EE8CCC-660E-DC7B-A23C-6190C4848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851B51-F5C0-4B41-848D-DECFEE37A6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786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3296-E453-760F-C062-28EB87119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4A7EC9-29E9-7174-51E0-62673739FF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1843EF-19D7-1DE0-E1C8-5A1F7F938D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9B8984-EA25-0EE4-FE76-71954FFC07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143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AFB2F-E975-33FF-A64A-E2EE4DB0C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BA7582-E569-A73C-0795-A449D1FC9B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3CCAAC-5876-8607-96DC-C192F61953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219953-A147-6B00-837B-97972A3F4C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6028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AA7AA-7C40-2E30-D710-4675C43CB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8DF758-E113-2415-3797-C40F628CE7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4F1028-924F-3408-3B50-CDDFA5A829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BC5173-B8E3-EBB4-C4E7-91E860A4FC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694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89C9F3-FD91-F1A1-6344-4614DEB59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FE06B1-3C15-FDC1-F95A-6DE5CD70F3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89144B-D008-9D9E-D45D-88601F1310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8D1AA9-9569-21C5-FD68-0131803485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96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8F73A-CD4A-D5E6-6952-BDB9823564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770E28-ED3A-EB81-0009-E70DF3518A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76531F-2B56-A791-06CF-00A18CFD0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8DA2A-E094-464B-A6C4-CB10700EC4B8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F88CFD-76D6-D43F-5C68-C3BD098B1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62C39-3C48-C264-BB18-00914F02A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B7D93-FB7A-554A-8969-2638FC8D0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267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D89D0-639C-87B2-3993-DC44E764A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49FD63-B06C-BF46-1D3A-194ACB8F92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6C444-7294-CC93-797F-21CE31B0A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8DA2A-E094-464B-A6C4-CB10700EC4B8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F8CD7-605E-10BB-9D9E-2439461FE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3F1202-49DC-ECFE-FDCD-A667377B8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B7D93-FB7A-554A-8969-2638FC8D0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231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5CC887-132E-B105-E4E0-D941A0CDD0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C08E8B-982C-03DB-1D55-44C0A1EE4C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2EE788-68F9-DD51-3240-ADF0B32EA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8DA2A-E094-464B-A6C4-CB10700EC4B8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D9FC3-BCA6-82DB-42D2-F779A476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642F7-908A-DE79-D220-A17B9995A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B7D93-FB7A-554A-8969-2638FC8D0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372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24BAE-BFCD-30EA-5FD3-1076D2649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23C6F-96C6-99F5-2E08-9A1CE93D19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0A32E-057C-AD3C-D7D5-61AC006BD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8DA2A-E094-464B-A6C4-CB10700EC4B8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E31B2-51D6-450B-713D-041756FDE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5F15E2-715D-8DBD-50B3-C18C687EE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B7D93-FB7A-554A-8969-2638FC8D0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42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21B5C-72AB-961D-ADF8-F7197F19F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6595B3-AD8C-6299-9B7D-515AFFA839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14874F-719F-9539-101E-C4D0BFA6F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8DA2A-E094-464B-A6C4-CB10700EC4B8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260F1-68B9-7164-09A4-5E7BC930C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AC7D6-F6C6-9FA7-6049-4BF34B56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B7D93-FB7A-554A-8969-2638FC8D0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826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27F38-5A4F-96FB-9C48-DB02759E8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73B1C-1167-0C9D-0451-B11EAD2442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FBE35B-8E96-A059-2CE6-E0D3BEA696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571376-2BB5-AFCD-1EA0-AF576F75E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8DA2A-E094-464B-A6C4-CB10700EC4B8}" type="datetimeFigureOut">
              <a:rPr lang="en-US" smtClean="0"/>
              <a:t>4/4/25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FEAFB7-8316-E302-37E5-92C85186D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EA823E-8F6F-1F34-0755-94BC11FE3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B7D93-FB7A-554A-8969-2638FC8D0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818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F153F-83F5-AB41-3851-DCF6BFB7E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C0F142-7E0C-92F4-F8AE-56C3CC2562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04BF94-BC13-7F88-C3C9-AB13D899E5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088D94-44FB-7357-27DA-49A76958B4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6DC8B2-7A59-E042-E9E3-036054B3F6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C87A4E-1959-DDBB-E8E4-D238E05E3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8DA2A-E094-464B-A6C4-CB10700EC4B8}" type="datetimeFigureOut">
              <a:rPr lang="en-US" smtClean="0"/>
              <a:t>4/4/25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A57E5B-8208-90A7-DAE8-57980700E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212911-16E2-89B4-FA91-1871C96CF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B7D93-FB7A-554A-8969-2638FC8D0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70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2EE3C-9ACF-A507-A132-5C859962E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1E4B16-2F11-1239-9E73-2B2E1CFE7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8DA2A-E094-464B-A6C4-CB10700EC4B8}" type="datetimeFigureOut">
              <a:rPr lang="en-US" smtClean="0"/>
              <a:t>4/4/25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128C14-48C2-2B06-B910-565876D4A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E0D710-6302-59FC-B101-D129E6925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B7D93-FB7A-554A-8969-2638FC8D0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896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643459-9EE6-E93B-C071-D4DBA4FA5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8DA2A-E094-464B-A6C4-CB10700EC4B8}" type="datetimeFigureOut">
              <a:rPr lang="en-US" smtClean="0"/>
              <a:t>4/4/25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94DD13-A238-B552-62C7-CBA6F7FE5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A8374D-E23A-DA13-3C68-5EFCA6B89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B7D93-FB7A-554A-8969-2638FC8D0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14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CC384-4042-F866-0269-8EE044633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6BC5E-9A65-0513-2A8E-1440D60A4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40E3AD-58B5-44DF-C587-5FCFDE6E30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83BBB7-F211-B65F-DD9A-370B901E7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8DA2A-E094-464B-A6C4-CB10700EC4B8}" type="datetimeFigureOut">
              <a:rPr lang="en-US" smtClean="0"/>
              <a:t>4/4/25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72E817-F516-3BC9-D6FE-A5A43705E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B8B4F7-19F0-5081-29AA-406ADDA56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B7D93-FB7A-554A-8969-2638FC8D0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86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77625-51F8-6273-F02B-F7B80C7CF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65515F-8971-FF6F-900D-9418A4C1C1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03398C-C841-8FC3-57EC-A0D93D09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69B963-7872-D784-23C2-4F73AFEBB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8DA2A-E094-464B-A6C4-CB10700EC4B8}" type="datetimeFigureOut">
              <a:rPr lang="en-US" smtClean="0"/>
              <a:t>4/4/25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851C28-DD51-E548-C3A5-140B4F336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F5AF25-9454-A143-1070-AB8E3F618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B7D93-FB7A-554A-8969-2638FC8D0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350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22A6ED-120F-921B-0508-4C264E19C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CF0611-18E7-3444-D3FD-44354BE1A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7FA7A7-A35B-5E15-95E3-A25C6F4723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38DA2A-E094-464B-A6C4-CB10700EC4B8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923CF-4946-0B79-4004-C7D2F5EFBC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A264B-654D-6EC9-B3F6-DEB80542E8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3B7D93-FB7A-554A-8969-2638FC8D00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3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Creating4-The-Classroom" TargetMode="External"/><Relationship Id="rId3" Type="http://schemas.openxmlformats.org/officeDocument/2006/relationships/tags" Target="../tags/tag52.xml"/><Relationship Id="rId7" Type="http://schemas.openxmlformats.org/officeDocument/2006/relationships/image" Target="../media/image53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hyperlink" Target="https://www.teacherspayteachers.com/Store/A-Primary-Kind-Of-Life" TargetMode="External"/><Relationship Id="rId11" Type="http://schemas.openxmlformats.org/officeDocument/2006/relationships/image" Target="../media/image55.png"/><Relationship Id="rId5" Type="http://schemas.openxmlformats.org/officeDocument/2006/relationships/image" Target="../media/image52.png"/><Relationship Id="rId10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.png"/><Relationship Id="rId21" Type="http://schemas.openxmlformats.org/officeDocument/2006/relationships/tags" Target="../tags/tag28.xml"/><Relationship Id="rId34" Type="http://schemas.openxmlformats.org/officeDocument/2006/relationships/image" Target="../media/image13.png"/><Relationship Id="rId42" Type="http://schemas.openxmlformats.org/officeDocument/2006/relationships/image" Target="../media/image17.png"/><Relationship Id="rId47" Type="http://schemas.openxmlformats.org/officeDocument/2006/relationships/slide" Target="slide15.xml"/><Relationship Id="rId50" Type="http://schemas.openxmlformats.org/officeDocument/2006/relationships/image" Target="../media/image21.png"/><Relationship Id="rId55" Type="http://schemas.openxmlformats.org/officeDocument/2006/relationships/slide" Target="slide19.xml"/><Relationship Id="rId63" Type="http://schemas.openxmlformats.org/officeDocument/2006/relationships/slide" Target="slide23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9" Type="http://schemas.openxmlformats.org/officeDocument/2006/relationships/slide" Target="slide6.xml"/><Relationship Id="rId11" Type="http://schemas.openxmlformats.org/officeDocument/2006/relationships/tags" Target="../tags/tag18.xml"/><Relationship Id="rId24" Type="http://schemas.openxmlformats.org/officeDocument/2006/relationships/image" Target="../media/image8.png"/><Relationship Id="rId32" Type="http://schemas.openxmlformats.org/officeDocument/2006/relationships/image" Target="../media/image12.png"/><Relationship Id="rId37" Type="http://schemas.openxmlformats.org/officeDocument/2006/relationships/slide" Target="slide10.xml"/><Relationship Id="rId40" Type="http://schemas.openxmlformats.org/officeDocument/2006/relationships/image" Target="../media/image16.png"/><Relationship Id="rId45" Type="http://schemas.openxmlformats.org/officeDocument/2006/relationships/slide" Target="slide14.xml"/><Relationship Id="rId53" Type="http://schemas.openxmlformats.org/officeDocument/2006/relationships/slide" Target="slide18.xml"/><Relationship Id="rId58" Type="http://schemas.openxmlformats.org/officeDocument/2006/relationships/image" Target="../media/image25.png"/><Relationship Id="rId66" Type="http://schemas.openxmlformats.org/officeDocument/2006/relationships/image" Target="../media/image29.png"/><Relationship Id="rId5" Type="http://schemas.openxmlformats.org/officeDocument/2006/relationships/tags" Target="../tags/tag12.xml"/><Relationship Id="rId61" Type="http://schemas.openxmlformats.org/officeDocument/2006/relationships/slide" Target="slide22.xml"/><Relationship Id="rId19" Type="http://schemas.openxmlformats.org/officeDocument/2006/relationships/tags" Target="../tags/tag26.xml"/><Relationship Id="rId14" Type="http://schemas.openxmlformats.org/officeDocument/2006/relationships/tags" Target="../tags/tag21.xml"/><Relationship Id="rId22" Type="http://schemas.openxmlformats.org/officeDocument/2006/relationships/slideLayout" Target="../slideLayouts/slideLayout1.xml"/><Relationship Id="rId27" Type="http://schemas.openxmlformats.org/officeDocument/2006/relationships/slide" Target="slide5.xml"/><Relationship Id="rId30" Type="http://schemas.openxmlformats.org/officeDocument/2006/relationships/image" Target="../media/image11.png"/><Relationship Id="rId35" Type="http://schemas.openxmlformats.org/officeDocument/2006/relationships/slide" Target="slide9.xml"/><Relationship Id="rId43" Type="http://schemas.openxmlformats.org/officeDocument/2006/relationships/slide" Target="slide13.xml"/><Relationship Id="rId48" Type="http://schemas.openxmlformats.org/officeDocument/2006/relationships/image" Target="../media/image20.png"/><Relationship Id="rId56" Type="http://schemas.openxmlformats.org/officeDocument/2006/relationships/image" Target="../media/image24.png"/><Relationship Id="rId64" Type="http://schemas.openxmlformats.org/officeDocument/2006/relationships/image" Target="../media/image28.png"/><Relationship Id="rId8" Type="http://schemas.openxmlformats.org/officeDocument/2006/relationships/tags" Target="../tags/tag15.xml"/><Relationship Id="rId51" Type="http://schemas.openxmlformats.org/officeDocument/2006/relationships/slide" Target="slide17.xml"/><Relationship Id="rId3" Type="http://schemas.openxmlformats.org/officeDocument/2006/relationships/tags" Target="../tags/tag10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slide" Target="slide4.xml"/><Relationship Id="rId33" Type="http://schemas.openxmlformats.org/officeDocument/2006/relationships/slide" Target="slide8.xml"/><Relationship Id="rId38" Type="http://schemas.openxmlformats.org/officeDocument/2006/relationships/image" Target="../media/image15.png"/><Relationship Id="rId46" Type="http://schemas.openxmlformats.org/officeDocument/2006/relationships/image" Target="../media/image19.png"/><Relationship Id="rId59" Type="http://schemas.openxmlformats.org/officeDocument/2006/relationships/slide" Target="slide21.xml"/><Relationship Id="rId20" Type="http://schemas.openxmlformats.org/officeDocument/2006/relationships/tags" Target="../tags/tag27.xml"/><Relationship Id="rId41" Type="http://schemas.openxmlformats.org/officeDocument/2006/relationships/slide" Target="slide12.xml"/><Relationship Id="rId54" Type="http://schemas.openxmlformats.org/officeDocument/2006/relationships/image" Target="../media/image23.png"/><Relationship Id="rId62" Type="http://schemas.openxmlformats.org/officeDocument/2006/relationships/image" Target="../media/image27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5" Type="http://schemas.openxmlformats.org/officeDocument/2006/relationships/tags" Target="../tags/tag22.xml"/><Relationship Id="rId23" Type="http://schemas.openxmlformats.org/officeDocument/2006/relationships/notesSlide" Target="../notesSlides/notesSlide1.xml"/><Relationship Id="rId28" Type="http://schemas.openxmlformats.org/officeDocument/2006/relationships/image" Target="../media/image10.png"/><Relationship Id="rId36" Type="http://schemas.openxmlformats.org/officeDocument/2006/relationships/image" Target="../media/image14.png"/><Relationship Id="rId49" Type="http://schemas.openxmlformats.org/officeDocument/2006/relationships/slide" Target="slide16.xml"/><Relationship Id="rId57" Type="http://schemas.openxmlformats.org/officeDocument/2006/relationships/slide" Target="slide20.xml"/><Relationship Id="rId10" Type="http://schemas.openxmlformats.org/officeDocument/2006/relationships/tags" Target="../tags/tag17.xml"/><Relationship Id="rId31" Type="http://schemas.openxmlformats.org/officeDocument/2006/relationships/slide" Target="slide7.xml"/><Relationship Id="rId44" Type="http://schemas.openxmlformats.org/officeDocument/2006/relationships/image" Target="../media/image18.png"/><Relationship Id="rId52" Type="http://schemas.openxmlformats.org/officeDocument/2006/relationships/image" Target="../media/image22.png"/><Relationship Id="rId60" Type="http://schemas.openxmlformats.org/officeDocument/2006/relationships/image" Target="../media/image26.png"/><Relationship Id="rId65" Type="http://schemas.openxmlformats.org/officeDocument/2006/relationships/slide" Target="slide24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3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image" Target="../media/image31.png"/><Relationship Id="rId5" Type="http://schemas.openxmlformats.org/officeDocument/2006/relationships/slide" Target="slide3.xml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10"/>
            <a:extLst>
              <a:ext uri="{FF2B5EF4-FFF2-40B4-BE49-F238E27FC236}">
                <a16:creationId xmlns:a16="http://schemas.microsoft.com/office/drawing/2014/main" id="{7A1DEC46-4F7B-CA20-34DF-67157D8B04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4664" y="4216847"/>
            <a:ext cx="1167157" cy="1230974"/>
          </a:xfrm>
          <a:prstGeom prst="rect">
            <a:avLst/>
          </a:prstGeom>
        </p:spPr>
      </p:pic>
      <p:pic>
        <p:nvPicPr>
          <p:cNvPr id="12" name="Picture 11">
            <a:hlinkClick r:id="rId12"/>
            <a:extLst>
              <a:ext uri="{FF2B5EF4-FFF2-40B4-BE49-F238E27FC236}">
                <a16:creationId xmlns:a16="http://schemas.microsoft.com/office/drawing/2014/main" id="{0C4AF434-A4A0-1937-1E20-3705F9E5194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5539" y="4216847"/>
            <a:ext cx="1167158" cy="1230976"/>
          </a:xfrm>
          <a:prstGeom prst="rect">
            <a:avLst/>
          </a:prstGeom>
        </p:spPr>
      </p:pic>
      <p:pic>
        <p:nvPicPr>
          <p:cNvPr id="13" name="Picture 12">
            <a:hlinkClick r:id="rId14"/>
            <a:extLst>
              <a:ext uri="{FF2B5EF4-FFF2-40B4-BE49-F238E27FC236}">
                <a16:creationId xmlns:a16="http://schemas.microsoft.com/office/drawing/2014/main" id="{00ED7E17-5B26-9AB8-7549-FF47F180BAC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4198" y="4232051"/>
            <a:ext cx="1167158" cy="1230977"/>
          </a:xfrm>
          <a:prstGeom prst="rect">
            <a:avLst/>
          </a:prstGeom>
        </p:spPr>
      </p:pic>
      <p:pic>
        <p:nvPicPr>
          <p:cNvPr id="14" name="Picture 13">
            <a:hlinkClick r:id="rId16"/>
            <a:extLst>
              <a:ext uri="{FF2B5EF4-FFF2-40B4-BE49-F238E27FC236}">
                <a16:creationId xmlns:a16="http://schemas.microsoft.com/office/drawing/2014/main" id="{365751C4-A945-6EFA-37F2-18BAAD5DA91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411" y="4208975"/>
            <a:ext cx="1167158" cy="1230977"/>
          </a:xfrm>
          <a:prstGeom prst="rect">
            <a:avLst/>
          </a:prstGeom>
        </p:spPr>
      </p:pic>
      <p:pic>
        <p:nvPicPr>
          <p:cNvPr id="15" name="Picture 14">
            <a:hlinkClick r:id="rId18"/>
            <a:extLst>
              <a:ext uri="{FF2B5EF4-FFF2-40B4-BE49-F238E27FC236}">
                <a16:creationId xmlns:a16="http://schemas.microsoft.com/office/drawing/2014/main" id="{FD114C03-8F03-CE6D-71BF-0AEB4F36B1A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1868" y="4214224"/>
            <a:ext cx="1167158" cy="12309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DECE7F-9EEC-FFBB-D6FD-BCB09272DBB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96654" y="5568921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84BA3-C198-B9A2-3CEC-580547EB79D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818878" y="6113812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0812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6C6EC0-E32B-6072-B22D-012FE773A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F253472E-08FD-C235-5626-1D6339FDF9A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09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F162C6-291F-5EA9-4934-FF43DF81F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0116A731-C842-3688-3D07-A0414ED6B13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848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AB7F58-D1A9-0C07-9376-93BB95E4F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E172D756-C07E-8E07-8E0D-FC68260560D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91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CF68C3-563C-82D6-8D21-6C9337935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06F96A92-8249-3AFC-0455-D6B81FD8AFF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83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E2DF97-A667-07DC-A78E-F2EB00044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7B101A8B-4F29-3E59-8885-BEEB6B4F593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65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EB672A-FC61-4439-9541-3254EE6FB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71B6BBF2-C61D-F7B7-0DA7-370E37D34A3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65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5C070F-550C-5A5D-B486-6D304CDCD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FC3E812B-9DBD-6DBA-EA8B-3B246095A59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571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F9DF61-B56F-8184-1AEE-EB86C22E4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BC959DF7-281E-E3B5-494C-1A34F10D92D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4660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D65FAD-61FD-BBFB-5588-BC1ED3893A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A0DE0287-B60C-748F-F38C-B4F4FD25AA5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197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E4F06D-80D0-1298-AFE2-3765E52A26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1A67E37D-B176-7D8E-53B7-7BD477E08D4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513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F4248B-AA44-22BE-3941-45C7D187F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338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0F0E06-39D9-AAE8-C200-F1B4B8F45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5038F516-16EF-2747-3DED-29DC0A4CA2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91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AC9DA6-1AB3-A51E-01BB-8F68A9D0F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6F5AACDC-83B9-F805-1CD1-7CEA22DE2E8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45389" y="5866618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6890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C62B38-8548-BA47-4104-DD18D67E2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87B28915-214E-51F2-2918-9E69D4E76DA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8443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F8B7B2-3BEE-1D13-978B-01F47A15C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BEE1B669-17C9-9CA1-1E17-659E4AAEB4C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2081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955FF2-4033-A346-81AB-ECFCBF380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B9772C62-6EFC-0FCC-6D93-90E8AB42214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02132" y="587413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7770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hlinkClick r:id="rId6"/>
            <a:extLst>
              <a:ext uri="{FF2B5EF4-FFF2-40B4-BE49-F238E27FC236}">
                <a16:creationId xmlns:a16="http://schemas.microsoft.com/office/drawing/2014/main" id="{C574C93A-3B1D-9DAF-5F24-94C8B464BEB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12" y="5836352"/>
            <a:ext cx="839164" cy="889626"/>
          </a:xfrm>
          <a:prstGeom prst="rect">
            <a:avLst/>
          </a:prstGeom>
        </p:spPr>
      </p:pic>
      <p:pic>
        <p:nvPicPr>
          <p:cNvPr id="35" name="Picture 34">
            <a:hlinkClick r:id="rId8"/>
            <a:extLst>
              <a:ext uri="{FF2B5EF4-FFF2-40B4-BE49-F238E27FC236}">
                <a16:creationId xmlns:a16="http://schemas.microsoft.com/office/drawing/2014/main" id="{3F442708-FFB2-F55A-8EC1-628654A31E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64" y="5800802"/>
            <a:ext cx="858576" cy="858176"/>
          </a:xfrm>
          <a:prstGeom prst="rect">
            <a:avLst/>
          </a:prstGeom>
        </p:spPr>
      </p:pic>
      <p:pic>
        <p:nvPicPr>
          <p:cNvPr id="36" name="Picture 35">
            <a:hlinkClick r:id="rId10"/>
            <a:extLst>
              <a:ext uri="{FF2B5EF4-FFF2-40B4-BE49-F238E27FC236}">
                <a16:creationId xmlns:a16="http://schemas.microsoft.com/office/drawing/2014/main" id="{9568FD0C-4109-15D9-F26D-9F0C0B4B910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65" y="5799168"/>
            <a:ext cx="861443" cy="8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5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F247E1-C51A-8F16-8424-0E10B3F53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A cartoon of a person with long blonde hair&#10;&#10;AI-generated content may be incorrect.">
            <a:hlinkClick r:id="rId25" action="ppaction://hlinksldjump"/>
            <a:extLst>
              <a:ext uri="{FF2B5EF4-FFF2-40B4-BE49-F238E27FC236}">
                <a16:creationId xmlns:a16="http://schemas.microsoft.com/office/drawing/2014/main" id="{228004FB-4E7C-8273-1B74-9E15B1FC375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6"/>
          <a:srcRect r="9074"/>
          <a:stretch/>
        </p:blipFill>
        <p:spPr>
          <a:xfrm>
            <a:off x="9886629" y="1688416"/>
            <a:ext cx="2194053" cy="1066800"/>
          </a:xfrm>
          <a:prstGeom prst="rect">
            <a:avLst/>
          </a:prstGeom>
        </p:spPr>
      </p:pic>
      <p:pic>
        <p:nvPicPr>
          <p:cNvPr id="49" name="Picture 48" descr="A cartoon of a building&#10;&#10;AI-generated content may be incorrect.">
            <a:hlinkClick r:id="rId27" action="ppaction://hlinksldjump"/>
            <a:extLst>
              <a:ext uri="{FF2B5EF4-FFF2-40B4-BE49-F238E27FC236}">
                <a16:creationId xmlns:a16="http://schemas.microsoft.com/office/drawing/2014/main" id="{6B744DDD-763D-090C-6000-063FD55AA4A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8"/>
          <a:srcRect r="11414"/>
          <a:stretch/>
        </p:blipFill>
        <p:spPr>
          <a:xfrm>
            <a:off x="-23248" y="2665775"/>
            <a:ext cx="2486363" cy="1181100"/>
          </a:xfrm>
          <a:prstGeom prst="rect">
            <a:avLst/>
          </a:prstGeom>
        </p:spPr>
      </p:pic>
      <p:pic>
        <p:nvPicPr>
          <p:cNvPr id="59" name="Picture 58" descr="A cartoon of a person with a colorful headband&#10;&#10;AI-generated content may be incorrect.">
            <a:hlinkClick r:id="rId29" action="ppaction://hlinksldjump"/>
            <a:extLst>
              <a:ext uri="{FF2B5EF4-FFF2-40B4-BE49-F238E27FC236}">
                <a16:creationId xmlns:a16="http://schemas.microsoft.com/office/drawing/2014/main" id="{A3D40032-0B7E-5F41-366B-8C1689559CD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0"/>
          <a:srcRect r="14581"/>
          <a:stretch/>
        </p:blipFill>
        <p:spPr>
          <a:xfrm>
            <a:off x="2545877" y="2710225"/>
            <a:ext cx="2213043" cy="1092200"/>
          </a:xfrm>
          <a:prstGeom prst="rect">
            <a:avLst/>
          </a:prstGeom>
        </p:spPr>
      </p:pic>
      <p:pic>
        <p:nvPicPr>
          <p:cNvPr id="195" name="Picture 194" descr="Cartoon a cartoon of a person&#10;&#10;AI-generated content may be incorrect.">
            <a:hlinkClick r:id="rId31" action="ppaction://hlinksldjump"/>
            <a:extLst>
              <a:ext uri="{FF2B5EF4-FFF2-40B4-BE49-F238E27FC236}">
                <a16:creationId xmlns:a16="http://schemas.microsoft.com/office/drawing/2014/main" id="{CF152F50-EB02-B819-A97F-3710BE1671F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2"/>
          <a:srcRect r="14370"/>
          <a:stretch/>
        </p:blipFill>
        <p:spPr>
          <a:xfrm>
            <a:off x="5150645" y="2700337"/>
            <a:ext cx="1924861" cy="1028700"/>
          </a:xfrm>
          <a:prstGeom prst="rect">
            <a:avLst/>
          </a:prstGeom>
        </p:spPr>
      </p:pic>
      <p:pic>
        <p:nvPicPr>
          <p:cNvPr id="198" name="Picture 197" descr="A cartoon of a person&#10;&#10;AI-generated content may be incorrect.">
            <a:hlinkClick r:id="rId33" action="ppaction://hlinksldjump"/>
            <a:extLst>
              <a:ext uri="{FF2B5EF4-FFF2-40B4-BE49-F238E27FC236}">
                <a16:creationId xmlns:a16="http://schemas.microsoft.com/office/drawing/2014/main" id="{0A8723B9-1410-17E1-CED9-62207BF3E13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4"/>
          <a:srcRect r="19925"/>
          <a:stretch/>
        </p:blipFill>
        <p:spPr>
          <a:xfrm>
            <a:off x="7662607" y="2710135"/>
            <a:ext cx="1810174" cy="1016000"/>
          </a:xfrm>
          <a:prstGeom prst="rect">
            <a:avLst/>
          </a:prstGeom>
        </p:spPr>
      </p:pic>
      <p:pic>
        <p:nvPicPr>
          <p:cNvPr id="200" name="Picture 199" descr="Cartoon person in a blue uniform&#10;&#10;AI-generated content may be incorrect.">
            <a:hlinkClick r:id="rId35" action="ppaction://hlinksldjump"/>
            <a:extLst>
              <a:ext uri="{FF2B5EF4-FFF2-40B4-BE49-F238E27FC236}">
                <a16:creationId xmlns:a16="http://schemas.microsoft.com/office/drawing/2014/main" id="{7DD80C07-A3CC-AFFE-4A6C-6341E62F942D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6"/>
          <a:srcRect r="26115"/>
          <a:stretch/>
        </p:blipFill>
        <p:spPr>
          <a:xfrm>
            <a:off x="10214803" y="2720698"/>
            <a:ext cx="1548248" cy="1028700"/>
          </a:xfrm>
          <a:prstGeom prst="rect">
            <a:avLst/>
          </a:prstGeom>
        </p:spPr>
      </p:pic>
      <p:pic>
        <p:nvPicPr>
          <p:cNvPr id="202" name="Picture 201" descr="A cartoon of a person holding a book&#10;&#10;AI-generated content may be incorrect.">
            <a:hlinkClick r:id="rId37" action="ppaction://hlinksldjump"/>
            <a:extLst>
              <a:ext uri="{FF2B5EF4-FFF2-40B4-BE49-F238E27FC236}">
                <a16:creationId xmlns:a16="http://schemas.microsoft.com/office/drawing/2014/main" id="{D71970A2-3859-08D0-3D3F-FDC48680B1F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8"/>
          <a:srcRect r="9007"/>
          <a:stretch/>
        </p:blipFill>
        <p:spPr>
          <a:xfrm>
            <a:off x="259425" y="3736336"/>
            <a:ext cx="2080097" cy="1028700"/>
          </a:xfrm>
          <a:prstGeom prst="rect">
            <a:avLst/>
          </a:prstGeom>
        </p:spPr>
      </p:pic>
      <p:pic>
        <p:nvPicPr>
          <p:cNvPr id="204" name="Picture 203" descr="A stop sign with a black background&#10;&#10;AI-generated content may be incorrect.">
            <a:hlinkClick r:id="rId39" action="ppaction://hlinksldjump"/>
            <a:extLst>
              <a:ext uri="{FF2B5EF4-FFF2-40B4-BE49-F238E27FC236}">
                <a16:creationId xmlns:a16="http://schemas.microsoft.com/office/drawing/2014/main" id="{8C3EB905-643C-3D35-D2D3-6D1E37BA184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0"/>
          <a:srcRect r="12110"/>
          <a:stretch/>
        </p:blipFill>
        <p:spPr>
          <a:xfrm>
            <a:off x="2474804" y="3740049"/>
            <a:ext cx="2355187" cy="1092200"/>
          </a:xfrm>
          <a:prstGeom prst="rect">
            <a:avLst/>
          </a:prstGeom>
        </p:spPr>
      </p:pic>
      <p:pic>
        <p:nvPicPr>
          <p:cNvPr id="206" name="Picture 205" descr="A cartoon cat with a black background&#10;&#10;AI-generated content may be incorrect.">
            <a:hlinkClick r:id="rId41" action="ppaction://hlinksldjump"/>
            <a:extLst>
              <a:ext uri="{FF2B5EF4-FFF2-40B4-BE49-F238E27FC236}">
                <a16:creationId xmlns:a16="http://schemas.microsoft.com/office/drawing/2014/main" id="{352E3A0C-5C88-FBBB-2E6E-B7EE678FC43D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2"/>
          <a:srcRect r="6907"/>
          <a:stretch/>
        </p:blipFill>
        <p:spPr>
          <a:xfrm>
            <a:off x="4901064" y="3755386"/>
            <a:ext cx="2423673" cy="1016000"/>
          </a:xfrm>
          <a:prstGeom prst="rect">
            <a:avLst/>
          </a:prstGeom>
        </p:spPr>
      </p:pic>
      <p:pic>
        <p:nvPicPr>
          <p:cNvPr id="208" name="Picture 207" descr="A cartoon of a person in a hat&#10;&#10;AI-generated content may be incorrect.">
            <a:hlinkClick r:id="rId43" action="ppaction://hlinksldjump"/>
            <a:extLst>
              <a:ext uri="{FF2B5EF4-FFF2-40B4-BE49-F238E27FC236}">
                <a16:creationId xmlns:a16="http://schemas.microsoft.com/office/drawing/2014/main" id="{29D1094D-1E01-A56A-19EB-B84C26D46DFF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4"/>
          <a:srcRect r="18397"/>
          <a:stretch/>
        </p:blipFill>
        <p:spPr>
          <a:xfrm>
            <a:off x="7653810" y="3729986"/>
            <a:ext cx="1865456" cy="1041400"/>
          </a:xfrm>
          <a:prstGeom prst="rect">
            <a:avLst/>
          </a:prstGeom>
        </p:spPr>
      </p:pic>
      <p:pic>
        <p:nvPicPr>
          <p:cNvPr id="214" name="Picture 213" descr="A cartoon of a person in a blue hat&#10;&#10;AI-generated content may be incorrect.">
            <a:hlinkClick r:id="rId45" action="ppaction://hlinksldjump"/>
            <a:extLst>
              <a:ext uri="{FF2B5EF4-FFF2-40B4-BE49-F238E27FC236}">
                <a16:creationId xmlns:a16="http://schemas.microsoft.com/office/drawing/2014/main" id="{B71C7952-7736-DEAE-8F79-DBF7A238F3F6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6"/>
          <a:srcRect r="8279"/>
          <a:stretch/>
        </p:blipFill>
        <p:spPr>
          <a:xfrm>
            <a:off x="9848339" y="3763191"/>
            <a:ext cx="2248165" cy="1003300"/>
          </a:xfrm>
          <a:prstGeom prst="rect">
            <a:avLst/>
          </a:prstGeom>
        </p:spPr>
      </p:pic>
      <p:pic>
        <p:nvPicPr>
          <p:cNvPr id="216" name="Picture 215" descr="A cartoon of a person&#10;&#10;AI-generated content may be incorrect.">
            <a:hlinkClick r:id="rId47" action="ppaction://hlinksldjump"/>
            <a:extLst>
              <a:ext uri="{FF2B5EF4-FFF2-40B4-BE49-F238E27FC236}">
                <a16:creationId xmlns:a16="http://schemas.microsoft.com/office/drawing/2014/main" id="{1574B2C8-962D-FBED-F724-05CEC1DFAA2B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8"/>
          <a:srcRect r="15511"/>
          <a:stretch/>
        </p:blipFill>
        <p:spPr>
          <a:xfrm>
            <a:off x="355226" y="4795518"/>
            <a:ext cx="1888494" cy="1016000"/>
          </a:xfrm>
          <a:prstGeom prst="rect">
            <a:avLst/>
          </a:prstGeom>
        </p:spPr>
      </p:pic>
      <p:pic>
        <p:nvPicPr>
          <p:cNvPr id="218" name="Picture 217" descr="A cartoon of a person with a stethoscope&#10;&#10;AI-generated content may be incorrect.">
            <a:hlinkClick r:id="rId49" action="ppaction://hlinksldjump"/>
            <a:extLst>
              <a:ext uri="{FF2B5EF4-FFF2-40B4-BE49-F238E27FC236}">
                <a16:creationId xmlns:a16="http://schemas.microsoft.com/office/drawing/2014/main" id="{F2F7DC21-D0E1-7351-01D9-E04FA2073CB7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0"/>
          <a:srcRect r="19012"/>
          <a:stretch/>
        </p:blipFill>
        <p:spPr>
          <a:xfrm>
            <a:off x="2880094" y="4805335"/>
            <a:ext cx="1799963" cy="1003300"/>
          </a:xfrm>
          <a:prstGeom prst="rect">
            <a:avLst/>
          </a:prstGeom>
        </p:spPr>
      </p:pic>
      <p:pic>
        <p:nvPicPr>
          <p:cNvPr id="220" name="Picture 219" descr="A cartoon of a child wearing a blue hat&#10;&#10;AI-generated content may be incorrect.">
            <a:hlinkClick r:id="rId51" action="ppaction://hlinksldjump"/>
            <a:extLst>
              <a:ext uri="{FF2B5EF4-FFF2-40B4-BE49-F238E27FC236}">
                <a16:creationId xmlns:a16="http://schemas.microsoft.com/office/drawing/2014/main" id="{F117C482-50C0-AA42-FEA2-FE2EA4573D1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2"/>
          <a:srcRect r="14496"/>
          <a:stretch/>
        </p:blipFill>
        <p:spPr>
          <a:xfrm>
            <a:off x="5105737" y="4795518"/>
            <a:ext cx="1976346" cy="1066800"/>
          </a:xfrm>
          <a:prstGeom prst="rect">
            <a:avLst/>
          </a:prstGeom>
        </p:spPr>
      </p:pic>
      <p:pic>
        <p:nvPicPr>
          <p:cNvPr id="223" name="Picture 222" descr="A cartoon of a person&#10;&#10;AI-generated content may be incorrect.">
            <a:hlinkClick r:id="rId53" action="ppaction://hlinksldjump"/>
            <a:extLst>
              <a:ext uri="{FF2B5EF4-FFF2-40B4-BE49-F238E27FC236}">
                <a16:creationId xmlns:a16="http://schemas.microsoft.com/office/drawing/2014/main" id="{C881A552-46C7-B1B9-067F-A19B021E8508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4"/>
          <a:srcRect r="19425"/>
          <a:stretch/>
        </p:blipFill>
        <p:spPr>
          <a:xfrm>
            <a:off x="7711608" y="4799804"/>
            <a:ext cx="1749859" cy="1066800"/>
          </a:xfrm>
          <a:prstGeom prst="rect">
            <a:avLst/>
          </a:prstGeom>
        </p:spPr>
      </p:pic>
      <p:pic>
        <p:nvPicPr>
          <p:cNvPr id="225" name="Picture 224" descr="A cartoon of a person&#10;&#10;AI-generated content may be incorrect.">
            <a:hlinkClick r:id="rId55" action="ppaction://hlinksldjump"/>
            <a:extLst>
              <a:ext uri="{FF2B5EF4-FFF2-40B4-BE49-F238E27FC236}">
                <a16:creationId xmlns:a16="http://schemas.microsoft.com/office/drawing/2014/main" id="{F665121C-91F4-7849-673C-1FE010D30521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6"/>
          <a:srcRect r="12364"/>
          <a:stretch/>
        </p:blipFill>
        <p:spPr>
          <a:xfrm>
            <a:off x="9973882" y="4792635"/>
            <a:ext cx="2047881" cy="1016000"/>
          </a:xfrm>
          <a:prstGeom prst="rect">
            <a:avLst/>
          </a:prstGeom>
        </p:spPr>
      </p:pic>
      <p:pic>
        <p:nvPicPr>
          <p:cNvPr id="227" name="Picture 226" descr="A cartoon of a child&#10;&#10;AI-generated content may be incorrect.">
            <a:hlinkClick r:id="rId57" action="ppaction://hlinksldjump"/>
            <a:extLst>
              <a:ext uri="{FF2B5EF4-FFF2-40B4-BE49-F238E27FC236}">
                <a16:creationId xmlns:a16="http://schemas.microsoft.com/office/drawing/2014/main" id="{60CF237E-A9D9-D544-193B-C95953A64D12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8"/>
          <a:srcRect r="21465"/>
          <a:stretch/>
        </p:blipFill>
        <p:spPr>
          <a:xfrm>
            <a:off x="369922" y="5847083"/>
            <a:ext cx="1705542" cy="1003300"/>
          </a:xfrm>
          <a:prstGeom prst="rect">
            <a:avLst/>
          </a:prstGeom>
        </p:spPr>
      </p:pic>
      <p:pic>
        <p:nvPicPr>
          <p:cNvPr id="229" name="Picture 228" descr="A cartoon of a child holding a guitar&#10;&#10;AI-generated content may be incorrect.">
            <a:hlinkClick r:id="rId59" action="ppaction://hlinksldjump"/>
            <a:extLst>
              <a:ext uri="{FF2B5EF4-FFF2-40B4-BE49-F238E27FC236}">
                <a16:creationId xmlns:a16="http://schemas.microsoft.com/office/drawing/2014/main" id="{F0B53314-1176-454C-ECD6-B9CFEA11E66B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60"/>
          <a:srcRect l="13474" r="7153"/>
          <a:stretch/>
        </p:blipFill>
        <p:spPr>
          <a:xfrm>
            <a:off x="2474804" y="5850231"/>
            <a:ext cx="2368873" cy="977900"/>
          </a:xfrm>
          <a:prstGeom prst="rect">
            <a:avLst/>
          </a:prstGeom>
        </p:spPr>
      </p:pic>
      <p:pic>
        <p:nvPicPr>
          <p:cNvPr id="231" name="Picture 230" descr="A cartoon of a person holding a baby&#10;&#10;AI-generated content may be incorrect.">
            <a:hlinkClick r:id="rId61" action="ppaction://hlinksldjump"/>
            <a:extLst>
              <a:ext uri="{FF2B5EF4-FFF2-40B4-BE49-F238E27FC236}">
                <a16:creationId xmlns:a16="http://schemas.microsoft.com/office/drawing/2014/main" id="{20F736DA-9E91-46A4-ACD9-D07DA1723B62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62"/>
          <a:srcRect r="16248"/>
          <a:stretch/>
        </p:blipFill>
        <p:spPr>
          <a:xfrm>
            <a:off x="5316431" y="5847083"/>
            <a:ext cx="1765652" cy="977900"/>
          </a:xfrm>
          <a:prstGeom prst="rect">
            <a:avLst/>
          </a:prstGeom>
        </p:spPr>
      </p:pic>
      <p:pic>
        <p:nvPicPr>
          <p:cNvPr id="233" name="Picture 232" descr="Cartoon of a person in a red shirt&#10;&#10;AI-generated content may be incorrect.">
            <a:hlinkClick r:id="rId63" action="ppaction://hlinksldjump"/>
            <a:extLst>
              <a:ext uri="{FF2B5EF4-FFF2-40B4-BE49-F238E27FC236}">
                <a16:creationId xmlns:a16="http://schemas.microsoft.com/office/drawing/2014/main" id="{0F72C1AE-FDC1-5140-36F0-6CB16A756126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64"/>
          <a:srcRect r="11149"/>
          <a:stretch/>
        </p:blipFill>
        <p:spPr>
          <a:xfrm>
            <a:off x="7554837" y="5838551"/>
            <a:ext cx="2087553" cy="977900"/>
          </a:xfrm>
          <a:prstGeom prst="rect">
            <a:avLst/>
          </a:prstGeom>
        </p:spPr>
      </p:pic>
      <p:pic>
        <p:nvPicPr>
          <p:cNvPr id="235" name="Picture 234" descr="A purple and white object with a black background&#10;&#10;AI-generated content may be incorrect.">
            <a:hlinkClick r:id="rId65" action="ppaction://hlinksldjump"/>
            <a:extLst>
              <a:ext uri="{FF2B5EF4-FFF2-40B4-BE49-F238E27FC236}">
                <a16:creationId xmlns:a16="http://schemas.microsoft.com/office/drawing/2014/main" id="{CED45B3F-B09D-9671-B502-A900F48D0715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66"/>
          <a:srcRect r="18631"/>
          <a:stretch/>
        </p:blipFill>
        <p:spPr>
          <a:xfrm>
            <a:off x="10025762" y="5834779"/>
            <a:ext cx="1994442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041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068AFD-2362-1B06-0EFB-16E2F09DF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AAF94B3A-B59F-DC91-294C-B9D03F7869E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4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4CED56-181E-D379-F7A9-F7A29C14E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9159100D-D32C-9BD0-C103-DCE8176AA3E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92092" y="5835862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131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5381F5-2081-CC45-A881-5CA901A1E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C4B80535-65FB-3E82-EC76-EAB48722884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92092" y="578839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660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19622B-8CE4-FF0C-9191-39AD7B372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09A8ED8C-FC62-9FF3-8DBC-9FC0C3C0586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96C398-2D81-FDFE-50CB-C248482E9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A2E6BCA0-F37E-41BC-17D9-3DE0E540A7F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06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524A44-176D-D7E3-CA33-599A71EFC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73C76811-E318-5AA4-5158-8F0781A925D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37899" y="5772670"/>
            <a:ext cx="1699908" cy="10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1277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</TotalTime>
  <Words>32</Words>
  <Application>Microsoft Macintosh PowerPoint</Application>
  <PresentationFormat>Widescreen</PresentationFormat>
  <Paragraphs>24</Paragraphs>
  <Slides>25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15</cp:revision>
  <dcterms:created xsi:type="dcterms:W3CDTF">2025-04-01T20:18:35Z</dcterms:created>
  <dcterms:modified xsi:type="dcterms:W3CDTF">2025-04-04T15:25:23Z</dcterms:modified>
</cp:coreProperties>
</file>