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3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87" r:id="rId16"/>
    <p:sldId id="289" r:id="rId17"/>
    <p:sldId id="29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CC"/>
    <a:srgbClr val="EFCFAC"/>
    <a:srgbClr val="FED703"/>
    <a:srgbClr val="D5FDFF"/>
    <a:srgbClr val="DBFFEE"/>
    <a:srgbClr val="D4F4FF"/>
    <a:srgbClr val="FF2F92"/>
    <a:srgbClr val="DB0068"/>
    <a:srgbClr val="BC5FF9"/>
    <a:srgbClr val="F17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10"/>
  </p:normalViewPr>
  <p:slideViewPr>
    <p:cSldViewPr snapToGrid="0">
      <p:cViewPr varScale="1">
        <p:scale>
          <a:sx n="116" d="100"/>
          <a:sy n="116" d="100"/>
        </p:scale>
        <p:origin x="176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16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296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11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739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0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40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331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36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95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6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10B61-C80E-CB49-A4F3-C5959C9848DD}" type="datetimeFigureOut">
              <a:rPr lang="en-US" smtClean="0"/>
              <a:t>3/7/24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9B71B-7A61-D64E-BA24-7A6C6D83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58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A07F7B-36DD-296A-3B01-46D7EFDA5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169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6DFED5-CFA7-48C6-9F0B-EAA9F8C08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3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0C1142-E50F-B6EE-F20B-393DBE38F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904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45EDCF-37E5-C5BB-F127-A31727A33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486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E52189-2B62-D106-CA93-286C846E5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247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7A2634-7280-46EB-9852-F915EAE31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716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379EAD-E7FC-4AB6-3C47-4DAD1B36C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501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9015D0-2FEE-F713-0768-EC2CCA2D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1306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FDE66-94B5-C303-1601-FC4BC74BE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59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624AF-CE43-0C23-4773-1A38B414B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815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714090-D648-1D94-1539-7848050A7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459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161674-C7CD-D517-C573-66F853710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618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59E04D-DF28-E98A-E365-7F6B59CAC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76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B74114-784B-F250-080C-82C6AF9DF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386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468175-E9D2-4A51-57CB-21B970FDB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640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EAD1A8-AE1D-3ADE-E5D5-3FA7BAF75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249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5FD306-E79C-A38E-DF63-257CCC6E9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895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11272</TotalTime>
  <Words>0</Words>
  <Application>Microsoft Macintosh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24</cp:revision>
  <dcterms:created xsi:type="dcterms:W3CDTF">2024-02-25T01:54:58Z</dcterms:created>
  <dcterms:modified xsi:type="dcterms:W3CDTF">2024-03-07T16:25:50Z</dcterms:modified>
</cp:coreProperties>
</file>