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5" r:id="rId2"/>
    <p:sldId id="276" r:id="rId3"/>
    <p:sldId id="305" r:id="rId4"/>
    <p:sldId id="295" r:id="rId5"/>
    <p:sldId id="296" r:id="rId6"/>
    <p:sldId id="293" r:id="rId7"/>
    <p:sldId id="297" r:id="rId8"/>
    <p:sldId id="302" r:id="rId9"/>
    <p:sldId id="303" r:id="rId10"/>
    <p:sldId id="294" r:id="rId11"/>
    <p:sldId id="299" r:id="rId12"/>
    <p:sldId id="298" r:id="rId13"/>
    <p:sldId id="301" r:id="rId14"/>
    <p:sldId id="300" r:id="rId15"/>
    <p:sldId id="29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FEFF"/>
    <a:srgbClr val="3BAF56"/>
    <a:srgbClr val="0CC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/>
    <p:restoredTop sz="94748"/>
  </p:normalViewPr>
  <p:slideViewPr>
    <p:cSldViewPr snapToGrid="0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91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263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060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996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23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09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277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041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591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803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426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9092FA-B7DC-E14A-8E68-BB26ABD930D6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E564C1-CD75-2E45-83AF-6A1F817F0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460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592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446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5724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748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763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4139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2898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206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485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9562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2057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158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18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433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930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4143</TotalTime>
  <Words>0</Words>
  <Application>Microsoft Macintosh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23</cp:revision>
  <dcterms:created xsi:type="dcterms:W3CDTF">2024-09-10T18:15:23Z</dcterms:created>
  <dcterms:modified xsi:type="dcterms:W3CDTF">2024-09-13T15:18:48Z</dcterms:modified>
</cp:coreProperties>
</file>