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8" r:id="rId3"/>
    <p:sldId id="259" r:id="rId4"/>
    <p:sldId id="291" r:id="rId5"/>
    <p:sldId id="301" r:id="rId6"/>
    <p:sldId id="302" r:id="rId7"/>
    <p:sldId id="303" r:id="rId8"/>
    <p:sldId id="299" r:id="rId9"/>
    <p:sldId id="295" r:id="rId10"/>
    <p:sldId id="308" r:id="rId11"/>
    <p:sldId id="292" r:id="rId12"/>
    <p:sldId id="297" r:id="rId13"/>
    <p:sldId id="284" r:id="rId14"/>
    <p:sldId id="262" r:id="rId15"/>
    <p:sldId id="267" r:id="rId16"/>
    <p:sldId id="305" r:id="rId17"/>
    <p:sldId id="288" r:id="rId18"/>
    <p:sldId id="260" r:id="rId19"/>
    <p:sldId id="304" r:id="rId20"/>
    <p:sldId id="281" r:id="rId21"/>
    <p:sldId id="263" r:id="rId22"/>
    <p:sldId id="265" r:id="rId23"/>
    <p:sldId id="306" r:id="rId24"/>
    <p:sldId id="282" r:id="rId25"/>
    <p:sldId id="264" r:id="rId26"/>
    <p:sldId id="269" r:id="rId27"/>
    <p:sldId id="279" r:id="rId28"/>
    <p:sldId id="273" r:id="rId29"/>
    <p:sldId id="286" r:id="rId30"/>
    <p:sldId id="277" r:id="rId31"/>
    <p:sldId id="268" r:id="rId32"/>
    <p:sldId id="272" r:id="rId33"/>
    <p:sldId id="266" r:id="rId34"/>
    <p:sldId id="280" r:id="rId35"/>
    <p:sldId id="271" r:id="rId36"/>
    <p:sldId id="276" r:id="rId37"/>
    <p:sldId id="278" r:id="rId38"/>
    <p:sldId id="307" r:id="rId39"/>
    <p:sldId id="270" r:id="rId40"/>
    <p:sldId id="285" r:id="rId41"/>
    <p:sldId id="287" r:id="rId42"/>
    <p:sldId id="275" r:id="rId43"/>
    <p:sldId id="296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757DED"/>
    <a:srgbClr val="FAD55E"/>
    <a:srgbClr val="22B573"/>
    <a:srgbClr val="C44EE1"/>
    <a:srgbClr val="D5C4EC"/>
    <a:srgbClr val="BDFFBD"/>
    <a:srgbClr val="83BF2B"/>
    <a:srgbClr val="B4EBD3"/>
    <a:srgbClr val="FF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490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032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228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537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592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317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347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096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91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43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073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380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70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963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522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433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271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089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740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055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042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552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8307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8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89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874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2256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945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0822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8461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6013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715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276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12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0788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3078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1556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242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734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23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41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75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642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12912</TotalTime>
  <Words>0</Words>
  <Application>Microsoft Office PowerPoint</Application>
  <PresentationFormat>On-screen Show (4:3)</PresentationFormat>
  <Paragraphs>0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91</cp:revision>
  <dcterms:created xsi:type="dcterms:W3CDTF">2024-06-04T20:19:58Z</dcterms:created>
  <dcterms:modified xsi:type="dcterms:W3CDTF">2024-06-21T21:27:45Z</dcterms:modified>
</cp:coreProperties>
</file>