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147"/>
    <a:srgbClr val="FEFBC8"/>
    <a:srgbClr val="E5AA1F"/>
    <a:srgbClr val="00FFFF"/>
    <a:srgbClr val="5EB1E5"/>
    <a:srgbClr val="E6953E"/>
    <a:srgbClr val="FFFFFF"/>
    <a:srgbClr val="FFF100"/>
    <a:srgbClr val="B4E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66CAE-B76D-4129-B8B7-95889452DD8B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5977C-673B-4454-824D-F6D83991B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0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56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6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1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1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79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9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81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00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80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9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87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7AE96-9D1B-4F76-BCDD-41B1C043D74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968D2-B97B-4EAE-AE27-500C9CAC5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7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7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2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74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35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2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79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42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56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1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9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58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8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0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4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94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38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064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35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32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88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20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4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1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6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39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7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3804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32</cp:revision>
  <dcterms:created xsi:type="dcterms:W3CDTF">2021-09-28T17:30:38Z</dcterms:created>
  <dcterms:modified xsi:type="dcterms:W3CDTF">2021-10-06T15:01:09Z</dcterms:modified>
</cp:coreProperties>
</file>