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4" r:id="rId2"/>
    <p:sldId id="258" r:id="rId3"/>
    <p:sldId id="259" r:id="rId4"/>
    <p:sldId id="260" r:id="rId5"/>
    <p:sldId id="261" r:id="rId6"/>
    <p:sldId id="257" r:id="rId7"/>
    <p:sldId id="262" r:id="rId8"/>
    <p:sldId id="264" r:id="rId9"/>
    <p:sldId id="265" r:id="rId10"/>
    <p:sldId id="263" r:id="rId11"/>
    <p:sldId id="266" r:id="rId12"/>
    <p:sldId id="267" r:id="rId13"/>
    <p:sldId id="268" r:id="rId14"/>
    <p:sldId id="269" r:id="rId15"/>
    <p:sldId id="270" r:id="rId16"/>
    <p:sldId id="292" r:id="rId17"/>
    <p:sldId id="295" r:id="rId18"/>
    <p:sldId id="29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FA45"/>
    <a:srgbClr val="FF49A2"/>
    <a:srgbClr val="02A2FA"/>
    <a:srgbClr val="A2EAE8"/>
    <a:srgbClr val="6BDDDD"/>
    <a:srgbClr val="9AECFA"/>
    <a:srgbClr val="1AA7EC"/>
    <a:srgbClr val="4ADEDE"/>
    <a:srgbClr val="797EF6"/>
    <a:srgbClr val="1E2F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D4953A-F165-4BF2-9D69-5A62FA2DFD4F}" v="259" dt="2023-06-27T15:14:52.466"/>
    <p1510:client id="{FE612D84-B863-461A-82F3-D1AD2AE0DEB2}" v="265" dt="2023-06-27T15:12:14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2" autoAdjust="0"/>
    <p:restoredTop sz="94660"/>
  </p:normalViewPr>
  <p:slideViewPr>
    <p:cSldViewPr snapToGrid="0">
      <p:cViewPr varScale="1">
        <p:scale>
          <a:sx n="10" d="100"/>
          <a:sy n="10" d="100"/>
        </p:scale>
        <p:origin x="0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CDD4953A-F165-4BF2-9D69-5A62FA2DFD4F}"/>
    <pc:docChg chg="custSel modSld">
      <pc:chgData name="Laura Oathout" userId="6ff55ba14486fe89" providerId="LiveId" clId="{CDD4953A-F165-4BF2-9D69-5A62FA2DFD4F}" dt="2023-06-27T15:14:52.466" v="445"/>
      <pc:docMkLst>
        <pc:docMk/>
      </pc:docMkLst>
      <pc:sldChg chg="delSp mod setBg">
        <pc:chgData name="Laura Oathout" userId="6ff55ba14486fe89" providerId="LiveId" clId="{CDD4953A-F165-4BF2-9D69-5A62FA2DFD4F}" dt="2023-06-27T15:14:51.926" v="131"/>
        <pc:sldMkLst>
          <pc:docMk/>
          <pc:sldMk cId="3255879352" sldId="257"/>
        </pc:sldMkLst>
        <pc:spChg chg="del">
          <ac:chgData name="Laura Oathout" userId="6ff55ba14486fe89" providerId="LiveId" clId="{CDD4953A-F165-4BF2-9D69-5A62FA2DFD4F}" dt="2023-06-27T15:14:51.890" v="113"/>
          <ac:spMkLst>
            <pc:docMk/>
            <pc:sldMk cId="3255879352" sldId="257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900" v="129"/>
          <ac:spMkLst>
            <pc:docMk/>
            <pc:sldMk cId="3255879352" sldId="257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894" v="121"/>
          <ac:spMkLst>
            <pc:docMk/>
            <pc:sldMk cId="3255879352" sldId="257"/>
            <ac:spMk id="22" creationId="{39FE1D9D-694C-1D6C-5F23-27340746AF87}"/>
          </ac:spMkLst>
        </pc:spChg>
        <pc:spChg chg="del">
          <ac:chgData name="Laura Oathout" userId="6ff55ba14486fe89" providerId="LiveId" clId="{CDD4953A-F165-4BF2-9D69-5A62FA2DFD4F}" dt="2023-06-27T15:14:51.899" v="127"/>
          <ac:spMkLst>
            <pc:docMk/>
            <pc:sldMk cId="3255879352" sldId="257"/>
            <ac:spMk id="29" creationId="{C175AE58-1C06-1E5A-70E1-DCFAD5E4F5A6}"/>
          </ac:spMkLst>
        </pc:spChg>
        <pc:picChg chg="del">
          <ac:chgData name="Laura Oathout" userId="6ff55ba14486fe89" providerId="LiveId" clId="{CDD4953A-F165-4BF2-9D69-5A62FA2DFD4F}" dt="2023-06-27T15:14:51.891" v="117"/>
          <ac:picMkLst>
            <pc:docMk/>
            <pc:sldMk cId="3255879352" sldId="257"/>
            <ac:picMk id="16" creationId="{CE26E91C-A1BB-7AFF-C853-8F5EAB44F5C5}"/>
          </ac:picMkLst>
        </pc:picChg>
        <pc:picChg chg="del">
          <ac:chgData name="Laura Oathout" userId="6ff55ba14486fe89" providerId="LiveId" clId="{CDD4953A-F165-4BF2-9D69-5A62FA2DFD4F}" dt="2023-06-27T15:14:51.891" v="115"/>
          <ac:picMkLst>
            <pc:docMk/>
            <pc:sldMk cId="3255879352" sldId="257"/>
            <ac:picMk id="20" creationId="{AC9D43A8-68D6-6382-18C3-C892C57DB383}"/>
          </ac:picMkLst>
        </pc:picChg>
        <pc:picChg chg="del">
          <ac:chgData name="Laura Oathout" userId="6ff55ba14486fe89" providerId="LiveId" clId="{CDD4953A-F165-4BF2-9D69-5A62FA2DFD4F}" dt="2023-06-27T15:14:51.893" v="119"/>
          <ac:picMkLst>
            <pc:docMk/>
            <pc:sldMk cId="3255879352" sldId="257"/>
            <ac:picMk id="21" creationId="{740D53B2-204B-3D85-CB94-A95B66CB1A3A}"/>
          </ac:picMkLst>
        </pc:picChg>
        <pc:picChg chg="del">
          <ac:chgData name="Laura Oathout" userId="6ff55ba14486fe89" providerId="LiveId" clId="{CDD4953A-F165-4BF2-9D69-5A62FA2DFD4F}" dt="2023-06-27T15:14:51.894" v="123"/>
          <ac:picMkLst>
            <pc:docMk/>
            <pc:sldMk cId="3255879352" sldId="257"/>
            <ac:picMk id="24" creationId="{469B62CD-6EB1-7C10-F911-01C7A8CEDB19}"/>
          </ac:picMkLst>
        </pc:picChg>
        <pc:picChg chg="del">
          <ac:chgData name="Laura Oathout" userId="6ff55ba14486fe89" providerId="LiveId" clId="{CDD4953A-F165-4BF2-9D69-5A62FA2DFD4F}" dt="2023-06-27T15:14:51.897" v="125"/>
          <ac:picMkLst>
            <pc:docMk/>
            <pc:sldMk cId="3255879352" sldId="257"/>
            <ac:picMk id="26" creationId="{1B407141-FEFC-088F-A0F0-7BF099A50AEC}"/>
          </ac:picMkLst>
        </pc:picChg>
        <pc:picChg chg="del">
          <ac:chgData name="Laura Oathout" userId="6ff55ba14486fe89" providerId="LiveId" clId="{CDD4953A-F165-4BF2-9D69-5A62FA2DFD4F}" dt="2023-06-27T15:14:51.889" v="111"/>
          <ac:picMkLst>
            <pc:docMk/>
            <pc:sldMk cId="3255879352" sldId="257"/>
            <ac:picMk id="30" creationId="{03186FC4-7F32-2DFF-08F5-317EFF205CF6}"/>
          </ac:picMkLst>
        </pc:picChg>
      </pc:sldChg>
      <pc:sldChg chg="delSp mod setBg">
        <pc:chgData name="Laura Oathout" userId="6ff55ba14486fe89" providerId="LiveId" clId="{CDD4953A-F165-4BF2-9D69-5A62FA2DFD4F}" dt="2023-06-27T15:14:51.779" v="41"/>
        <pc:sldMkLst>
          <pc:docMk/>
          <pc:sldMk cId="4286001006" sldId="258"/>
        </pc:sldMkLst>
        <pc:spChg chg="del">
          <ac:chgData name="Laura Oathout" userId="6ff55ba14486fe89" providerId="LiveId" clId="{CDD4953A-F165-4BF2-9D69-5A62FA2DFD4F}" dt="2023-06-27T15:14:51.750" v="31"/>
          <ac:spMkLst>
            <pc:docMk/>
            <pc:sldMk cId="4286001006" sldId="258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753" v="39"/>
          <ac:spMkLst>
            <pc:docMk/>
            <pc:sldMk cId="4286001006" sldId="258"/>
            <ac:spMk id="8" creationId="{26857F9A-A2C4-67EC-CF42-9EA3A03F387B}"/>
          </ac:spMkLst>
        </pc:spChg>
        <pc:spChg chg="del">
          <ac:chgData name="Laura Oathout" userId="6ff55ba14486fe89" providerId="LiveId" clId="{CDD4953A-F165-4BF2-9D69-5A62FA2DFD4F}" dt="2023-06-27T15:14:51.751" v="33"/>
          <ac:spMkLst>
            <pc:docMk/>
            <pc:sldMk cId="4286001006" sldId="258"/>
            <ac:spMk id="12" creationId="{548CA7A0-B51B-5A0D-F8AF-94D021FAB9BD}"/>
          </ac:spMkLst>
        </pc:spChg>
        <pc:picChg chg="del">
          <ac:chgData name="Laura Oathout" userId="6ff55ba14486fe89" providerId="LiveId" clId="{CDD4953A-F165-4BF2-9D69-5A62FA2DFD4F}" dt="2023-06-27T15:14:51.751" v="35"/>
          <ac:picMkLst>
            <pc:docMk/>
            <pc:sldMk cId="4286001006" sldId="258"/>
            <ac:picMk id="3" creationId="{EDB392BC-7E61-DABA-E1BC-28D834293E3B}"/>
          </ac:picMkLst>
        </pc:picChg>
        <pc:picChg chg="del">
          <ac:chgData name="Laura Oathout" userId="6ff55ba14486fe89" providerId="LiveId" clId="{CDD4953A-F165-4BF2-9D69-5A62FA2DFD4F}" dt="2023-06-27T15:14:51.752" v="37"/>
          <ac:picMkLst>
            <pc:docMk/>
            <pc:sldMk cId="4286001006" sldId="258"/>
            <ac:picMk id="4" creationId="{F2F53A37-16C4-E025-4656-ACF41D93A1F2}"/>
          </ac:picMkLst>
        </pc:picChg>
        <pc:picChg chg="del">
          <ac:chgData name="Laura Oathout" userId="6ff55ba14486fe89" providerId="LiveId" clId="{CDD4953A-F165-4BF2-9D69-5A62FA2DFD4F}" dt="2023-06-27T15:14:51.749" v="29"/>
          <ac:picMkLst>
            <pc:docMk/>
            <pc:sldMk cId="4286001006" sldId="258"/>
            <ac:picMk id="9" creationId="{10CF92CE-9B47-DD05-788F-8F1E6E6C9F76}"/>
          </ac:picMkLst>
        </pc:picChg>
      </pc:sldChg>
      <pc:sldChg chg="delSp mod setBg">
        <pc:chgData name="Laura Oathout" userId="6ff55ba14486fe89" providerId="LiveId" clId="{CDD4953A-F165-4BF2-9D69-5A62FA2DFD4F}" dt="2023-06-27T15:14:51.814" v="61"/>
        <pc:sldMkLst>
          <pc:docMk/>
          <pc:sldMk cId="3958907088" sldId="259"/>
        </pc:sldMkLst>
        <pc:spChg chg="del">
          <ac:chgData name="Laura Oathout" userId="6ff55ba14486fe89" providerId="LiveId" clId="{CDD4953A-F165-4BF2-9D69-5A62FA2DFD4F}" dt="2023-06-27T15:14:51.783" v="45"/>
          <ac:spMkLst>
            <pc:docMk/>
            <pc:sldMk cId="3958907088" sldId="259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785" v="49"/>
          <ac:spMkLst>
            <pc:docMk/>
            <pc:sldMk cId="3958907088" sldId="259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789" v="59"/>
          <ac:spMkLst>
            <pc:docMk/>
            <pc:sldMk cId="3958907088" sldId="259"/>
            <ac:spMk id="37" creationId="{562441C3-22F9-E0DE-9FF7-AF184A19C5B4}"/>
          </ac:spMkLst>
        </pc:spChg>
        <pc:picChg chg="del">
          <ac:chgData name="Laura Oathout" userId="6ff55ba14486fe89" providerId="LiveId" clId="{CDD4953A-F165-4BF2-9D69-5A62FA2DFD4F}" dt="2023-06-27T15:14:51.786" v="53"/>
          <ac:picMkLst>
            <pc:docMk/>
            <pc:sldMk cId="3958907088" sldId="259"/>
            <ac:picMk id="4" creationId="{F2F53A37-16C4-E025-4656-ACF41D93A1F2}"/>
          </ac:picMkLst>
        </pc:picChg>
        <pc:picChg chg="del">
          <ac:chgData name="Laura Oathout" userId="6ff55ba14486fe89" providerId="LiveId" clId="{CDD4953A-F165-4BF2-9D69-5A62FA2DFD4F}" dt="2023-06-27T15:14:51.785" v="51"/>
          <ac:picMkLst>
            <pc:docMk/>
            <pc:sldMk cId="3958907088" sldId="259"/>
            <ac:picMk id="17" creationId="{64BB42A3-8256-9E01-81F8-325410CD028F}"/>
          </ac:picMkLst>
        </pc:picChg>
        <pc:picChg chg="del">
          <ac:chgData name="Laura Oathout" userId="6ff55ba14486fe89" providerId="LiveId" clId="{CDD4953A-F165-4BF2-9D69-5A62FA2DFD4F}" dt="2023-06-27T15:14:51.784" v="47"/>
          <ac:picMkLst>
            <pc:docMk/>
            <pc:sldMk cId="3958907088" sldId="259"/>
            <ac:picMk id="18" creationId="{18E7C02F-8D22-7758-C56D-5540BD77B1D5}"/>
          </ac:picMkLst>
        </pc:picChg>
        <pc:picChg chg="del">
          <ac:chgData name="Laura Oathout" userId="6ff55ba14486fe89" providerId="LiveId" clId="{CDD4953A-F165-4BF2-9D69-5A62FA2DFD4F}" dt="2023-06-27T15:14:51.787" v="55"/>
          <ac:picMkLst>
            <pc:docMk/>
            <pc:sldMk cId="3958907088" sldId="259"/>
            <ac:picMk id="25" creationId="{AAB59C48-2ACB-EA74-E33E-430918FE37EB}"/>
          </ac:picMkLst>
        </pc:picChg>
        <pc:picChg chg="del">
          <ac:chgData name="Laura Oathout" userId="6ff55ba14486fe89" providerId="LiveId" clId="{CDD4953A-F165-4BF2-9D69-5A62FA2DFD4F}" dt="2023-06-27T15:14:51.788" v="57"/>
          <ac:picMkLst>
            <pc:docMk/>
            <pc:sldMk cId="3958907088" sldId="259"/>
            <ac:picMk id="35" creationId="{3CA46123-A3F7-F1D3-F75E-8FF0AC299862}"/>
          </ac:picMkLst>
        </pc:picChg>
        <pc:picChg chg="del">
          <ac:chgData name="Laura Oathout" userId="6ff55ba14486fe89" providerId="LiveId" clId="{CDD4953A-F165-4BF2-9D69-5A62FA2DFD4F}" dt="2023-06-27T15:14:51.782" v="43"/>
          <ac:picMkLst>
            <pc:docMk/>
            <pc:sldMk cId="3958907088" sldId="259"/>
            <ac:picMk id="38" creationId="{A4B9729B-9C5F-AEEA-7847-A6B181D0AD62}"/>
          </ac:picMkLst>
        </pc:picChg>
      </pc:sldChg>
      <pc:sldChg chg="delSp mod setBg">
        <pc:chgData name="Laura Oathout" userId="6ff55ba14486fe89" providerId="LiveId" clId="{CDD4953A-F165-4BF2-9D69-5A62FA2DFD4F}" dt="2023-06-27T15:14:51.851" v="85"/>
        <pc:sldMkLst>
          <pc:docMk/>
          <pc:sldMk cId="2912359106" sldId="260"/>
        </pc:sldMkLst>
        <pc:spChg chg="del">
          <ac:chgData name="Laura Oathout" userId="6ff55ba14486fe89" providerId="LiveId" clId="{CDD4953A-F165-4BF2-9D69-5A62FA2DFD4F}" dt="2023-06-27T15:14:51.818" v="65"/>
          <ac:spMkLst>
            <pc:docMk/>
            <pc:sldMk cId="2912359106" sldId="260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821" v="71"/>
          <ac:spMkLst>
            <pc:docMk/>
            <pc:sldMk cId="2912359106" sldId="260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826" v="83"/>
          <ac:spMkLst>
            <pc:docMk/>
            <pc:sldMk cId="2912359106" sldId="260"/>
            <ac:spMk id="36" creationId="{0C281038-539D-5D2D-4F46-F1621D9EF0A5}"/>
          </ac:spMkLst>
        </pc:spChg>
        <pc:picChg chg="del">
          <ac:chgData name="Laura Oathout" userId="6ff55ba14486fe89" providerId="LiveId" clId="{CDD4953A-F165-4BF2-9D69-5A62FA2DFD4F}" dt="2023-06-27T15:14:51.820" v="69"/>
          <ac:picMkLst>
            <pc:docMk/>
            <pc:sldMk cId="2912359106" sldId="260"/>
            <ac:picMk id="3" creationId="{EE34A087-24C4-4F54-6391-11DB4E7F3FAA}"/>
          </ac:picMkLst>
        </pc:picChg>
        <pc:picChg chg="del">
          <ac:chgData name="Laura Oathout" userId="6ff55ba14486fe89" providerId="LiveId" clId="{CDD4953A-F165-4BF2-9D69-5A62FA2DFD4F}" dt="2023-06-27T15:14:51.823" v="75"/>
          <ac:picMkLst>
            <pc:docMk/>
            <pc:sldMk cId="2912359106" sldId="260"/>
            <ac:picMk id="8" creationId="{D1C70C2E-F9CE-BBFA-C7DB-39E55015AF7B}"/>
          </ac:picMkLst>
        </pc:picChg>
        <pc:picChg chg="del">
          <ac:chgData name="Laura Oathout" userId="6ff55ba14486fe89" providerId="LiveId" clId="{CDD4953A-F165-4BF2-9D69-5A62FA2DFD4F}" dt="2023-06-27T15:14:51.819" v="67"/>
          <ac:picMkLst>
            <pc:docMk/>
            <pc:sldMk cId="2912359106" sldId="260"/>
            <ac:picMk id="10" creationId="{28129CC2-6AC5-27E4-A060-655FD18FD3F6}"/>
          </ac:picMkLst>
        </pc:picChg>
        <pc:picChg chg="del">
          <ac:chgData name="Laura Oathout" userId="6ff55ba14486fe89" providerId="LiveId" clId="{CDD4953A-F165-4BF2-9D69-5A62FA2DFD4F}" dt="2023-06-27T15:14:51.822" v="73"/>
          <ac:picMkLst>
            <pc:docMk/>
            <pc:sldMk cId="2912359106" sldId="260"/>
            <ac:picMk id="15" creationId="{79B6297F-1DF6-BA8A-D34B-DF819512BF0D}"/>
          </ac:picMkLst>
        </pc:picChg>
        <pc:picChg chg="del">
          <ac:chgData name="Laura Oathout" userId="6ff55ba14486fe89" providerId="LiveId" clId="{CDD4953A-F165-4BF2-9D69-5A62FA2DFD4F}" dt="2023-06-27T15:14:51.823" v="77"/>
          <ac:picMkLst>
            <pc:docMk/>
            <pc:sldMk cId="2912359106" sldId="260"/>
            <ac:picMk id="26" creationId="{DB039E6E-5D33-074B-207B-93E32BA0C6DC}"/>
          </ac:picMkLst>
        </pc:picChg>
        <pc:picChg chg="del">
          <ac:chgData name="Laura Oathout" userId="6ff55ba14486fe89" providerId="LiveId" clId="{CDD4953A-F165-4BF2-9D69-5A62FA2DFD4F}" dt="2023-06-27T15:14:51.824" v="79"/>
          <ac:picMkLst>
            <pc:docMk/>
            <pc:sldMk cId="2912359106" sldId="260"/>
            <ac:picMk id="28" creationId="{53EEDCBE-E9BE-8D6F-693F-58B185E6CCA2}"/>
          </ac:picMkLst>
        </pc:picChg>
        <pc:picChg chg="del">
          <ac:chgData name="Laura Oathout" userId="6ff55ba14486fe89" providerId="LiveId" clId="{CDD4953A-F165-4BF2-9D69-5A62FA2DFD4F}" dt="2023-06-27T15:14:51.825" v="81"/>
          <ac:picMkLst>
            <pc:docMk/>
            <pc:sldMk cId="2912359106" sldId="260"/>
            <ac:picMk id="32" creationId="{FF640028-0451-C77A-5F43-A5FDE4951D75}"/>
          </ac:picMkLst>
        </pc:picChg>
        <pc:picChg chg="del">
          <ac:chgData name="Laura Oathout" userId="6ff55ba14486fe89" providerId="LiveId" clId="{CDD4953A-F165-4BF2-9D69-5A62FA2DFD4F}" dt="2023-06-27T15:14:51.816" v="63"/>
          <ac:picMkLst>
            <pc:docMk/>
            <pc:sldMk cId="2912359106" sldId="260"/>
            <ac:picMk id="37" creationId="{B752EBA9-BB35-EC89-119E-8559AD8B6F0D}"/>
          </ac:picMkLst>
        </pc:picChg>
      </pc:sldChg>
      <pc:sldChg chg="delSp mod setBg">
        <pc:chgData name="Laura Oathout" userId="6ff55ba14486fe89" providerId="LiveId" clId="{CDD4953A-F165-4BF2-9D69-5A62FA2DFD4F}" dt="2023-06-27T15:14:51.887" v="109"/>
        <pc:sldMkLst>
          <pc:docMk/>
          <pc:sldMk cId="3875373346" sldId="261"/>
        </pc:sldMkLst>
        <pc:spChg chg="del">
          <ac:chgData name="Laura Oathout" userId="6ff55ba14486fe89" providerId="LiveId" clId="{CDD4953A-F165-4BF2-9D69-5A62FA2DFD4F}" dt="2023-06-27T15:14:51.854" v="89"/>
          <ac:spMkLst>
            <pc:docMk/>
            <pc:sldMk cId="3875373346" sldId="261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855" v="91"/>
          <ac:spMkLst>
            <pc:docMk/>
            <pc:sldMk cId="3875373346" sldId="261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856" v="95"/>
          <ac:spMkLst>
            <pc:docMk/>
            <pc:sldMk cId="3875373346" sldId="261"/>
            <ac:spMk id="14" creationId="{196A98A1-5C3D-8E84-3A6E-DF68B19CAA7A}"/>
          </ac:spMkLst>
        </pc:spChg>
        <pc:spChg chg="del">
          <ac:chgData name="Laura Oathout" userId="6ff55ba14486fe89" providerId="LiveId" clId="{CDD4953A-F165-4BF2-9D69-5A62FA2DFD4F}" dt="2023-06-27T15:14:51.857" v="97"/>
          <ac:spMkLst>
            <pc:docMk/>
            <pc:sldMk cId="3875373346" sldId="261"/>
            <ac:spMk id="16" creationId="{FDCD254E-CE9F-4F07-7914-E2BA729F3EF7}"/>
          </ac:spMkLst>
        </pc:spChg>
        <pc:spChg chg="del">
          <ac:chgData name="Laura Oathout" userId="6ff55ba14486fe89" providerId="LiveId" clId="{CDD4953A-F165-4BF2-9D69-5A62FA2DFD4F}" dt="2023-06-27T15:14:51.858" v="99"/>
          <ac:spMkLst>
            <pc:docMk/>
            <pc:sldMk cId="3875373346" sldId="261"/>
            <ac:spMk id="17" creationId="{F66B299D-A73C-A6A9-9532-85EE0B27BEB1}"/>
          </ac:spMkLst>
        </pc:spChg>
        <pc:spChg chg="del">
          <ac:chgData name="Laura Oathout" userId="6ff55ba14486fe89" providerId="LiveId" clId="{CDD4953A-F165-4BF2-9D69-5A62FA2DFD4F}" dt="2023-06-27T15:14:51.861" v="105"/>
          <ac:spMkLst>
            <pc:docMk/>
            <pc:sldMk cId="3875373346" sldId="261"/>
            <ac:spMk id="18" creationId="{1C58CF36-F22B-4AE5-2B9F-273BA7BB78ED}"/>
          </ac:spMkLst>
        </pc:spChg>
        <pc:spChg chg="del">
          <ac:chgData name="Laura Oathout" userId="6ff55ba14486fe89" providerId="LiveId" clId="{CDD4953A-F165-4BF2-9D69-5A62FA2DFD4F}" dt="2023-06-27T15:14:51.862" v="107"/>
          <ac:spMkLst>
            <pc:docMk/>
            <pc:sldMk cId="3875373346" sldId="261"/>
            <ac:spMk id="20" creationId="{8CA76578-8C60-3C6A-8CC2-C520E8BA6D3D}"/>
          </ac:spMkLst>
        </pc:spChg>
        <pc:picChg chg="del">
          <ac:chgData name="Laura Oathout" userId="6ff55ba14486fe89" providerId="LiveId" clId="{CDD4953A-F165-4BF2-9D69-5A62FA2DFD4F}" dt="2023-06-27T15:14:51.855" v="93"/>
          <ac:picMkLst>
            <pc:docMk/>
            <pc:sldMk cId="3875373346" sldId="261"/>
            <ac:picMk id="4" creationId="{A40A3160-6791-9A2F-B023-D85BFDCE45E0}"/>
          </ac:picMkLst>
        </pc:picChg>
        <pc:picChg chg="del">
          <ac:chgData name="Laura Oathout" userId="6ff55ba14486fe89" providerId="LiveId" clId="{CDD4953A-F165-4BF2-9D69-5A62FA2DFD4F}" dt="2023-06-27T15:14:51.860" v="103"/>
          <ac:picMkLst>
            <pc:docMk/>
            <pc:sldMk cId="3875373346" sldId="261"/>
            <ac:picMk id="5" creationId="{83BF63B4-086B-603A-3688-ED4608819D81}"/>
          </ac:picMkLst>
        </pc:picChg>
        <pc:picChg chg="del">
          <ac:chgData name="Laura Oathout" userId="6ff55ba14486fe89" providerId="LiveId" clId="{CDD4953A-F165-4BF2-9D69-5A62FA2DFD4F}" dt="2023-06-27T15:14:51.859" v="101"/>
          <ac:picMkLst>
            <pc:docMk/>
            <pc:sldMk cId="3875373346" sldId="261"/>
            <ac:picMk id="13" creationId="{61E46EDB-905C-2507-9FF7-27D791A0576A}"/>
          </ac:picMkLst>
        </pc:picChg>
        <pc:picChg chg="del">
          <ac:chgData name="Laura Oathout" userId="6ff55ba14486fe89" providerId="LiveId" clId="{CDD4953A-F165-4BF2-9D69-5A62FA2DFD4F}" dt="2023-06-27T15:14:51.853" v="87"/>
          <ac:picMkLst>
            <pc:docMk/>
            <pc:sldMk cId="3875373346" sldId="261"/>
            <ac:picMk id="21" creationId="{D0F53E01-6FCA-4A06-7105-2752DE2DEA43}"/>
          </ac:picMkLst>
        </pc:picChg>
      </pc:sldChg>
      <pc:sldChg chg="delSp mod setBg">
        <pc:chgData name="Laura Oathout" userId="6ff55ba14486fe89" providerId="LiveId" clId="{CDD4953A-F165-4BF2-9D69-5A62FA2DFD4F}" dt="2023-06-27T15:14:51.963" v="151"/>
        <pc:sldMkLst>
          <pc:docMk/>
          <pc:sldMk cId="3493623311" sldId="262"/>
        </pc:sldMkLst>
        <pc:spChg chg="del">
          <ac:chgData name="Laura Oathout" userId="6ff55ba14486fe89" providerId="LiveId" clId="{CDD4953A-F165-4BF2-9D69-5A62FA2DFD4F}" dt="2023-06-27T15:14:51.929" v="135"/>
          <ac:spMkLst>
            <pc:docMk/>
            <pc:sldMk cId="3493623311" sldId="262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936" v="149"/>
          <ac:spMkLst>
            <pc:docMk/>
            <pc:sldMk cId="3493623311" sldId="262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933" v="143"/>
          <ac:spMkLst>
            <pc:docMk/>
            <pc:sldMk cId="3493623311" sldId="262"/>
            <ac:spMk id="19" creationId="{8DAC26EB-C8EB-36C5-EB79-7DA920195ED2}"/>
          </ac:spMkLst>
        </pc:spChg>
        <pc:spChg chg="del">
          <ac:chgData name="Laura Oathout" userId="6ff55ba14486fe89" providerId="LiveId" clId="{CDD4953A-F165-4BF2-9D69-5A62FA2DFD4F}" dt="2023-06-27T15:14:51.934" v="145"/>
          <ac:spMkLst>
            <pc:docMk/>
            <pc:sldMk cId="3493623311" sldId="262"/>
            <ac:spMk id="28" creationId="{56E54DC1-AFC3-E115-B15B-D4BCFB605E10}"/>
          </ac:spMkLst>
        </pc:spChg>
        <pc:spChg chg="del">
          <ac:chgData name="Laura Oathout" userId="6ff55ba14486fe89" providerId="LiveId" clId="{CDD4953A-F165-4BF2-9D69-5A62FA2DFD4F}" dt="2023-06-27T15:14:51.935" v="147"/>
          <ac:spMkLst>
            <pc:docMk/>
            <pc:sldMk cId="3493623311" sldId="262"/>
            <ac:spMk id="29" creationId="{E3839AEF-54AE-1C0E-7282-F67347EE6F16}"/>
          </ac:spMkLst>
        </pc:spChg>
        <pc:picChg chg="del">
          <ac:chgData name="Laura Oathout" userId="6ff55ba14486fe89" providerId="LiveId" clId="{CDD4953A-F165-4BF2-9D69-5A62FA2DFD4F}" dt="2023-06-27T15:14:51.930" v="137"/>
          <ac:picMkLst>
            <pc:docMk/>
            <pc:sldMk cId="3493623311" sldId="262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1.931" v="139"/>
          <ac:picMkLst>
            <pc:docMk/>
            <pc:sldMk cId="3493623311" sldId="262"/>
            <ac:picMk id="13" creationId="{FC6FA00B-189F-A61D-5EEC-563BBE105611}"/>
          </ac:picMkLst>
        </pc:picChg>
        <pc:picChg chg="del">
          <ac:chgData name="Laura Oathout" userId="6ff55ba14486fe89" providerId="LiveId" clId="{CDD4953A-F165-4BF2-9D69-5A62FA2DFD4F}" dt="2023-06-27T15:14:51.932" v="141"/>
          <ac:picMkLst>
            <pc:docMk/>
            <pc:sldMk cId="3493623311" sldId="262"/>
            <ac:picMk id="15" creationId="{1058A235-5750-BC71-E143-F801374FBD9D}"/>
          </ac:picMkLst>
        </pc:picChg>
        <pc:picChg chg="del">
          <ac:chgData name="Laura Oathout" userId="6ff55ba14486fe89" providerId="LiveId" clId="{CDD4953A-F165-4BF2-9D69-5A62FA2DFD4F}" dt="2023-06-27T15:14:51.928" v="133"/>
          <ac:picMkLst>
            <pc:docMk/>
            <pc:sldMk cId="3493623311" sldId="262"/>
            <ac:picMk id="32" creationId="{DD89C30B-6225-DEDC-4857-F5359BDBBA78}"/>
          </ac:picMkLst>
        </pc:picChg>
      </pc:sldChg>
      <pc:sldChg chg="delSp mod setBg">
        <pc:chgData name="Laura Oathout" userId="6ff55ba14486fe89" providerId="LiveId" clId="{CDD4953A-F165-4BF2-9D69-5A62FA2DFD4F}" dt="2023-06-27T15:14:52.096" v="247"/>
        <pc:sldMkLst>
          <pc:docMk/>
          <pc:sldMk cId="3945945393" sldId="263"/>
        </pc:sldMkLst>
        <pc:spChg chg="del">
          <ac:chgData name="Laura Oathout" userId="6ff55ba14486fe89" providerId="LiveId" clId="{CDD4953A-F165-4BF2-9D69-5A62FA2DFD4F}" dt="2023-06-27T15:14:52.051" v="215"/>
          <ac:spMkLst>
            <pc:docMk/>
            <pc:sldMk cId="3945945393" sldId="263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054" v="221"/>
          <ac:spMkLst>
            <pc:docMk/>
            <pc:sldMk cId="3945945393" sldId="263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2.062" v="233"/>
          <ac:spMkLst>
            <pc:docMk/>
            <pc:sldMk cId="3945945393" sldId="263"/>
            <ac:spMk id="24" creationId="{A9E64879-B5B8-6E96-1FC4-FE9FDAB3334D}"/>
          </ac:spMkLst>
        </pc:spChg>
        <pc:spChg chg="del">
          <ac:chgData name="Laura Oathout" userId="6ff55ba14486fe89" providerId="LiveId" clId="{CDD4953A-F165-4BF2-9D69-5A62FA2DFD4F}" dt="2023-06-27T15:14:52.063" v="235"/>
          <ac:spMkLst>
            <pc:docMk/>
            <pc:sldMk cId="3945945393" sldId="263"/>
            <ac:spMk id="25" creationId="{F31D3242-8706-0E8E-0FAE-4032F58C4601}"/>
          </ac:spMkLst>
        </pc:spChg>
        <pc:spChg chg="del">
          <ac:chgData name="Laura Oathout" userId="6ff55ba14486fe89" providerId="LiveId" clId="{CDD4953A-F165-4BF2-9D69-5A62FA2DFD4F}" dt="2023-06-27T15:14:52.064" v="237"/>
          <ac:spMkLst>
            <pc:docMk/>
            <pc:sldMk cId="3945945393" sldId="263"/>
            <ac:spMk id="26" creationId="{2C474124-FADE-851A-4A0E-017551BB27EF}"/>
          </ac:spMkLst>
        </pc:spChg>
        <pc:spChg chg="del">
          <ac:chgData name="Laura Oathout" userId="6ff55ba14486fe89" providerId="LiveId" clId="{CDD4953A-F165-4BF2-9D69-5A62FA2DFD4F}" dt="2023-06-27T15:14:52.065" v="239"/>
          <ac:spMkLst>
            <pc:docMk/>
            <pc:sldMk cId="3945945393" sldId="263"/>
            <ac:spMk id="27" creationId="{E369554B-6489-7EEC-E94E-A6B1A4AA1A18}"/>
          </ac:spMkLst>
        </pc:spChg>
        <pc:spChg chg="del">
          <ac:chgData name="Laura Oathout" userId="6ff55ba14486fe89" providerId="LiveId" clId="{CDD4953A-F165-4BF2-9D69-5A62FA2DFD4F}" dt="2023-06-27T15:14:52.066" v="241"/>
          <ac:spMkLst>
            <pc:docMk/>
            <pc:sldMk cId="3945945393" sldId="263"/>
            <ac:spMk id="28" creationId="{A6192E19-283A-DD99-A7C7-A75DA7D426EC}"/>
          </ac:spMkLst>
        </pc:spChg>
        <pc:spChg chg="del">
          <ac:chgData name="Laura Oathout" userId="6ff55ba14486fe89" providerId="LiveId" clId="{CDD4953A-F165-4BF2-9D69-5A62FA2DFD4F}" dt="2023-06-27T15:14:52.067" v="243"/>
          <ac:spMkLst>
            <pc:docMk/>
            <pc:sldMk cId="3945945393" sldId="263"/>
            <ac:spMk id="30" creationId="{AAF67E56-109D-0924-D74B-5293871F6165}"/>
          </ac:spMkLst>
        </pc:spChg>
        <pc:spChg chg="del">
          <ac:chgData name="Laura Oathout" userId="6ff55ba14486fe89" providerId="LiveId" clId="{CDD4953A-F165-4BF2-9D69-5A62FA2DFD4F}" dt="2023-06-27T15:14:52.068" v="245"/>
          <ac:spMkLst>
            <pc:docMk/>
            <pc:sldMk cId="3945945393" sldId="263"/>
            <ac:spMk id="32" creationId="{6A2C5A62-3E77-D8E3-5481-89E1C8D98456}"/>
          </ac:spMkLst>
        </pc:spChg>
        <pc:picChg chg="del">
          <ac:chgData name="Laura Oathout" userId="6ff55ba14486fe89" providerId="LiveId" clId="{CDD4953A-F165-4BF2-9D69-5A62FA2DFD4F}" dt="2023-06-27T15:14:52.059" v="229"/>
          <ac:picMkLst>
            <pc:docMk/>
            <pc:sldMk cId="3945945393" sldId="263"/>
            <ac:picMk id="9" creationId="{A20C1DA0-C5FE-5854-C04D-00B1659DD9C9}"/>
          </ac:picMkLst>
        </pc:picChg>
        <pc:picChg chg="del">
          <ac:chgData name="Laura Oathout" userId="6ff55ba14486fe89" providerId="LiveId" clId="{CDD4953A-F165-4BF2-9D69-5A62FA2DFD4F}" dt="2023-06-27T15:14:52.053" v="219"/>
          <ac:picMkLst>
            <pc:docMk/>
            <pc:sldMk cId="3945945393" sldId="263"/>
            <ac:picMk id="10" creationId="{AC5FA83E-4906-B75B-D4A8-078205803B59}"/>
          </ac:picMkLst>
        </pc:picChg>
        <pc:picChg chg="del">
          <ac:chgData name="Laura Oathout" userId="6ff55ba14486fe89" providerId="LiveId" clId="{CDD4953A-F165-4BF2-9D69-5A62FA2DFD4F}" dt="2023-06-27T15:14:52.051" v="217"/>
          <ac:picMkLst>
            <pc:docMk/>
            <pc:sldMk cId="3945945393" sldId="263"/>
            <ac:picMk id="13" creationId="{4D271C9A-F55D-87FB-7224-83F48AFDFC58}"/>
          </ac:picMkLst>
        </pc:picChg>
        <pc:picChg chg="del">
          <ac:chgData name="Laura Oathout" userId="6ff55ba14486fe89" providerId="LiveId" clId="{CDD4953A-F165-4BF2-9D69-5A62FA2DFD4F}" dt="2023-06-27T15:14:52.058" v="227"/>
          <ac:picMkLst>
            <pc:docMk/>
            <pc:sldMk cId="3945945393" sldId="263"/>
            <ac:picMk id="15" creationId="{7151E682-686B-A2A6-0DF4-8A2190A7A7C8}"/>
          </ac:picMkLst>
        </pc:picChg>
        <pc:picChg chg="del">
          <ac:chgData name="Laura Oathout" userId="6ff55ba14486fe89" providerId="LiveId" clId="{CDD4953A-F165-4BF2-9D69-5A62FA2DFD4F}" dt="2023-06-27T15:14:52.057" v="225"/>
          <ac:picMkLst>
            <pc:docMk/>
            <pc:sldMk cId="3945945393" sldId="263"/>
            <ac:picMk id="17" creationId="{C9358995-E64E-9AD8-246A-1F43ADFD6655}"/>
          </ac:picMkLst>
        </pc:picChg>
        <pc:picChg chg="del">
          <ac:chgData name="Laura Oathout" userId="6ff55ba14486fe89" providerId="LiveId" clId="{CDD4953A-F165-4BF2-9D69-5A62FA2DFD4F}" dt="2023-06-27T15:14:52.061" v="231"/>
          <ac:picMkLst>
            <pc:docMk/>
            <pc:sldMk cId="3945945393" sldId="263"/>
            <ac:picMk id="19" creationId="{507F8FCC-E93D-141C-FC8F-4A4513F1ECCA}"/>
          </ac:picMkLst>
        </pc:picChg>
        <pc:picChg chg="del">
          <ac:chgData name="Laura Oathout" userId="6ff55ba14486fe89" providerId="LiveId" clId="{CDD4953A-F165-4BF2-9D69-5A62FA2DFD4F}" dt="2023-06-27T15:14:52.055" v="223"/>
          <ac:picMkLst>
            <pc:docMk/>
            <pc:sldMk cId="3945945393" sldId="263"/>
            <ac:picMk id="21" creationId="{4CA72B46-ECDF-8519-F547-3D76C1B5C325}"/>
          </ac:picMkLst>
        </pc:picChg>
        <pc:picChg chg="del">
          <ac:chgData name="Laura Oathout" userId="6ff55ba14486fe89" providerId="LiveId" clId="{CDD4953A-F165-4BF2-9D69-5A62FA2DFD4F}" dt="2023-06-27T15:14:52.049" v="213"/>
          <ac:picMkLst>
            <pc:docMk/>
            <pc:sldMk cId="3945945393" sldId="263"/>
            <ac:picMk id="33" creationId="{CE0D63AB-B93D-1E20-79E0-0FA020A5FB24}"/>
          </ac:picMkLst>
        </pc:picChg>
      </pc:sldChg>
      <pc:sldChg chg="delSp mod setBg">
        <pc:chgData name="Laura Oathout" userId="6ff55ba14486fe89" providerId="LiveId" clId="{CDD4953A-F165-4BF2-9D69-5A62FA2DFD4F}" dt="2023-06-27T15:14:52.008" v="181"/>
        <pc:sldMkLst>
          <pc:docMk/>
          <pc:sldMk cId="3329870933" sldId="264"/>
        </pc:sldMkLst>
        <pc:spChg chg="del">
          <ac:chgData name="Laura Oathout" userId="6ff55ba14486fe89" providerId="LiveId" clId="{CDD4953A-F165-4BF2-9D69-5A62FA2DFD4F}" dt="2023-06-27T15:14:51.967" v="155"/>
          <ac:spMkLst>
            <pc:docMk/>
            <pc:sldMk cId="3329870933" sldId="264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977" v="175"/>
          <ac:spMkLst>
            <pc:docMk/>
            <pc:sldMk cId="3329870933" sldId="264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970" v="163"/>
          <ac:spMkLst>
            <pc:docMk/>
            <pc:sldMk cId="3329870933" sldId="264"/>
            <ac:spMk id="20" creationId="{EC219499-B9A9-F0DB-7AA2-C594406BA055}"/>
          </ac:spMkLst>
        </pc:spChg>
        <pc:spChg chg="del">
          <ac:chgData name="Laura Oathout" userId="6ff55ba14486fe89" providerId="LiveId" clId="{CDD4953A-F165-4BF2-9D69-5A62FA2DFD4F}" dt="2023-06-27T15:14:51.971" v="165"/>
          <ac:spMkLst>
            <pc:docMk/>
            <pc:sldMk cId="3329870933" sldId="264"/>
            <ac:spMk id="21" creationId="{D558B0D7-FC8D-E149-F730-41FC352A90D4}"/>
          </ac:spMkLst>
        </pc:spChg>
        <pc:spChg chg="del">
          <ac:chgData name="Laura Oathout" userId="6ff55ba14486fe89" providerId="LiveId" clId="{CDD4953A-F165-4BF2-9D69-5A62FA2DFD4F}" dt="2023-06-27T15:14:51.972" v="167"/>
          <ac:spMkLst>
            <pc:docMk/>
            <pc:sldMk cId="3329870933" sldId="264"/>
            <ac:spMk id="24" creationId="{CA7D6669-F9ED-6F28-BCEE-3E26953F2571}"/>
          </ac:spMkLst>
        </pc:spChg>
        <pc:spChg chg="del">
          <ac:chgData name="Laura Oathout" userId="6ff55ba14486fe89" providerId="LiveId" clId="{CDD4953A-F165-4BF2-9D69-5A62FA2DFD4F}" dt="2023-06-27T15:14:51.974" v="171"/>
          <ac:spMkLst>
            <pc:docMk/>
            <pc:sldMk cId="3329870933" sldId="264"/>
            <ac:spMk id="25" creationId="{AA8184E1-9F69-7D3A-3BB1-E0D9666AEBB5}"/>
          </ac:spMkLst>
        </pc:spChg>
        <pc:spChg chg="del">
          <ac:chgData name="Laura Oathout" userId="6ff55ba14486fe89" providerId="LiveId" clId="{CDD4953A-F165-4BF2-9D69-5A62FA2DFD4F}" dt="2023-06-27T15:14:51.976" v="173"/>
          <ac:spMkLst>
            <pc:docMk/>
            <pc:sldMk cId="3329870933" sldId="264"/>
            <ac:spMk id="32" creationId="{913E51B5-E9E3-3721-BDD6-000E846746B8}"/>
          </ac:spMkLst>
        </pc:spChg>
        <pc:spChg chg="del">
          <ac:chgData name="Laura Oathout" userId="6ff55ba14486fe89" providerId="LiveId" clId="{CDD4953A-F165-4BF2-9D69-5A62FA2DFD4F}" dt="2023-06-27T15:14:51.978" v="177"/>
          <ac:spMkLst>
            <pc:docMk/>
            <pc:sldMk cId="3329870933" sldId="264"/>
            <ac:spMk id="33" creationId="{7EF525CE-77E0-9015-C4EE-E6E59EDD4E4F}"/>
          </ac:spMkLst>
        </pc:spChg>
        <pc:spChg chg="del">
          <ac:chgData name="Laura Oathout" userId="6ff55ba14486fe89" providerId="LiveId" clId="{CDD4953A-F165-4BF2-9D69-5A62FA2DFD4F}" dt="2023-06-27T15:14:51.979" v="179"/>
          <ac:spMkLst>
            <pc:docMk/>
            <pc:sldMk cId="3329870933" sldId="264"/>
            <ac:spMk id="35" creationId="{FF37019A-E7AD-E8AC-CB48-37F22C7FEA8E}"/>
          </ac:spMkLst>
        </pc:spChg>
        <pc:picChg chg="del">
          <ac:chgData name="Laura Oathout" userId="6ff55ba14486fe89" providerId="LiveId" clId="{CDD4953A-F165-4BF2-9D69-5A62FA2DFD4F}" dt="2023-06-27T15:14:51.968" v="157"/>
          <ac:picMkLst>
            <pc:docMk/>
            <pc:sldMk cId="3329870933" sldId="264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1.969" v="161"/>
          <ac:picMkLst>
            <pc:docMk/>
            <pc:sldMk cId="3329870933" sldId="264"/>
            <ac:picMk id="16" creationId="{584900D6-24B9-46DD-0A92-F5CDEE2BA787}"/>
          </ac:picMkLst>
        </pc:picChg>
        <pc:picChg chg="del">
          <ac:chgData name="Laura Oathout" userId="6ff55ba14486fe89" providerId="LiveId" clId="{CDD4953A-F165-4BF2-9D69-5A62FA2DFD4F}" dt="2023-06-27T15:14:51.968" v="159"/>
          <ac:picMkLst>
            <pc:docMk/>
            <pc:sldMk cId="3329870933" sldId="264"/>
            <ac:picMk id="18" creationId="{FCFCD741-751C-F02F-977B-9CA76C90DB8B}"/>
          </ac:picMkLst>
        </pc:picChg>
        <pc:picChg chg="del">
          <ac:chgData name="Laura Oathout" userId="6ff55ba14486fe89" providerId="LiveId" clId="{CDD4953A-F165-4BF2-9D69-5A62FA2DFD4F}" dt="2023-06-27T15:14:51.973" v="169"/>
          <ac:picMkLst>
            <pc:docMk/>
            <pc:sldMk cId="3329870933" sldId="264"/>
            <ac:picMk id="23" creationId="{F4CDCB96-D02A-C719-726E-BABCA6CF408A}"/>
          </ac:picMkLst>
        </pc:picChg>
        <pc:picChg chg="del">
          <ac:chgData name="Laura Oathout" userId="6ff55ba14486fe89" providerId="LiveId" clId="{CDD4953A-F165-4BF2-9D69-5A62FA2DFD4F}" dt="2023-06-27T15:14:51.966" v="153"/>
          <ac:picMkLst>
            <pc:docMk/>
            <pc:sldMk cId="3329870933" sldId="264"/>
            <ac:picMk id="36" creationId="{47B708A4-ACA4-A5E5-0BEB-EC8EEB9B2B94}"/>
          </ac:picMkLst>
        </pc:picChg>
      </pc:sldChg>
      <pc:sldChg chg="delSp mod setBg">
        <pc:chgData name="Laura Oathout" userId="6ff55ba14486fe89" providerId="LiveId" clId="{CDD4953A-F165-4BF2-9D69-5A62FA2DFD4F}" dt="2023-06-27T15:14:52.047" v="211"/>
        <pc:sldMkLst>
          <pc:docMk/>
          <pc:sldMk cId="365240891" sldId="265"/>
        </pc:sldMkLst>
        <pc:spChg chg="del">
          <ac:chgData name="Laura Oathout" userId="6ff55ba14486fe89" providerId="LiveId" clId="{CDD4953A-F165-4BF2-9D69-5A62FA2DFD4F}" dt="2023-06-27T15:14:52.011" v="185"/>
          <ac:spMkLst>
            <pc:docMk/>
            <pc:sldMk cId="365240891" sldId="265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022" v="205"/>
          <ac:spMkLst>
            <pc:docMk/>
            <pc:sldMk cId="365240891" sldId="265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2.019" v="199"/>
          <ac:spMkLst>
            <pc:docMk/>
            <pc:sldMk cId="365240891" sldId="265"/>
            <ac:spMk id="33" creationId="{6FDA43FD-0ECA-ECF8-5A6C-9D82CC3E3BBB}"/>
          </ac:spMkLst>
        </pc:spChg>
        <pc:spChg chg="del">
          <ac:chgData name="Laura Oathout" userId="6ff55ba14486fe89" providerId="LiveId" clId="{CDD4953A-F165-4BF2-9D69-5A62FA2DFD4F}" dt="2023-06-27T15:14:52.019" v="201"/>
          <ac:spMkLst>
            <pc:docMk/>
            <pc:sldMk cId="365240891" sldId="265"/>
            <ac:spMk id="34" creationId="{464319C9-1369-9495-EFB9-A8EF8D6C4545}"/>
          </ac:spMkLst>
        </pc:spChg>
        <pc:spChg chg="del">
          <ac:chgData name="Laura Oathout" userId="6ff55ba14486fe89" providerId="LiveId" clId="{CDD4953A-F165-4BF2-9D69-5A62FA2DFD4F}" dt="2023-06-27T15:14:52.020" v="203"/>
          <ac:spMkLst>
            <pc:docMk/>
            <pc:sldMk cId="365240891" sldId="265"/>
            <ac:spMk id="39" creationId="{E1021111-F2F9-8E6B-DA88-5F31F3276AD3}"/>
          </ac:spMkLst>
        </pc:spChg>
        <pc:spChg chg="del">
          <ac:chgData name="Laura Oathout" userId="6ff55ba14486fe89" providerId="LiveId" clId="{CDD4953A-F165-4BF2-9D69-5A62FA2DFD4F}" dt="2023-06-27T15:14:52.022" v="207"/>
          <ac:spMkLst>
            <pc:docMk/>
            <pc:sldMk cId="365240891" sldId="265"/>
            <ac:spMk id="40" creationId="{D13931C7-B14E-F6B8-6149-9427CE45EBDC}"/>
          </ac:spMkLst>
        </pc:spChg>
        <pc:spChg chg="del">
          <ac:chgData name="Laura Oathout" userId="6ff55ba14486fe89" providerId="LiveId" clId="{CDD4953A-F165-4BF2-9D69-5A62FA2DFD4F}" dt="2023-06-27T15:14:52.023" v="209"/>
          <ac:spMkLst>
            <pc:docMk/>
            <pc:sldMk cId="365240891" sldId="265"/>
            <ac:spMk id="42" creationId="{79BFD0BC-2E0A-55E8-E92C-2E93114BA15E}"/>
          </ac:spMkLst>
        </pc:spChg>
        <pc:grpChg chg="del">
          <ac:chgData name="Laura Oathout" userId="6ff55ba14486fe89" providerId="LiveId" clId="{CDD4953A-F165-4BF2-9D69-5A62FA2DFD4F}" dt="2023-06-27T15:14:52.016" v="193"/>
          <ac:grpSpMkLst>
            <pc:docMk/>
            <pc:sldMk cId="365240891" sldId="265"/>
            <ac:grpSpMk id="22" creationId="{2DF28A15-F968-D714-49F8-BF41D7A53AF7}"/>
          </ac:grpSpMkLst>
        </pc:grpChg>
        <pc:picChg chg="del">
          <ac:chgData name="Laura Oathout" userId="6ff55ba14486fe89" providerId="LiveId" clId="{CDD4953A-F165-4BF2-9D69-5A62FA2DFD4F}" dt="2023-06-27T15:14:52.013" v="189"/>
          <ac:picMkLst>
            <pc:docMk/>
            <pc:sldMk cId="365240891" sldId="265"/>
            <ac:picMk id="2" creationId="{BBC6A35E-9FD4-FBF3-A5E2-9D92A93C9929}"/>
          </ac:picMkLst>
        </pc:picChg>
        <pc:picChg chg="del">
          <ac:chgData name="Laura Oathout" userId="6ff55ba14486fe89" providerId="LiveId" clId="{CDD4953A-F165-4BF2-9D69-5A62FA2DFD4F}" dt="2023-06-27T15:14:52.012" v="187"/>
          <ac:picMkLst>
            <pc:docMk/>
            <pc:sldMk cId="365240891" sldId="265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2.015" v="191"/>
          <ac:picMkLst>
            <pc:docMk/>
            <pc:sldMk cId="365240891" sldId="265"/>
            <ac:picMk id="26" creationId="{FA0706FF-C56E-6B02-6843-66262FC85EAF}"/>
          </ac:picMkLst>
        </pc:picChg>
        <pc:picChg chg="del">
          <ac:chgData name="Laura Oathout" userId="6ff55ba14486fe89" providerId="LiveId" clId="{CDD4953A-F165-4BF2-9D69-5A62FA2DFD4F}" dt="2023-06-27T15:14:52.017" v="195"/>
          <ac:picMkLst>
            <pc:docMk/>
            <pc:sldMk cId="365240891" sldId="265"/>
            <ac:picMk id="28" creationId="{2E501F9A-3140-EED1-289D-58F4AEB0F395}"/>
          </ac:picMkLst>
        </pc:picChg>
        <pc:picChg chg="del">
          <ac:chgData name="Laura Oathout" userId="6ff55ba14486fe89" providerId="LiveId" clId="{CDD4953A-F165-4BF2-9D69-5A62FA2DFD4F}" dt="2023-06-27T15:14:52.018" v="197"/>
          <ac:picMkLst>
            <pc:docMk/>
            <pc:sldMk cId="365240891" sldId="265"/>
            <ac:picMk id="32" creationId="{7E7E6513-D8FD-0371-6101-A3B1E3AD72A9}"/>
          </ac:picMkLst>
        </pc:picChg>
        <pc:picChg chg="del">
          <ac:chgData name="Laura Oathout" userId="6ff55ba14486fe89" providerId="LiveId" clId="{CDD4953A-F165-4BF2-9D69-5A62FA2DFD4F}" dt="2023-06-27T15:14:52.009" v="183"/>
          <ac:picMkLst>
            <pc:docMk/>
            <pc:sldMk cId="365240891" sldId="265"/>
            <ac:picMk id="43" creationId="{65D625B5-FC3C-30DE-C65C-A782104F4803}"/>
          </ac:picMkLst>
        </pc:picChg>
      </pc:sldChg>
      <pc:sldChg chg="delSp mod setBg">
        <pc:chgData name="Laura Oathout" userId="6ff55ba14486fe89" providerId="LiveId" clId="{CDD4953A-F165-4BF2-9D69-5A62FA2DFD4F}" dt="2023-06-27T15:14:52.146" v="283"/>
        <pc:sldMkLst>
          <pc:docMk/>
          <pc:sldMk cId="3137177445" sldId="266"/>
        </pc:sldMkLst>
        <pc:spChg chg="del">
          <ac:chgData name="Laura Oathout" userId="6ff55ba14486fe89" providerId="LiveId" clId="{CDD4953A-F165-4BF2-9D69-5A62FA2DFD4F}" dt="2023-06-27T15:14:52.100" v="251"/>
          <ac:spMkLst>
            <pc:docMk/>
            <pc:sldMk cId="3137177445" sldId="266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102" v="255"/>
          <ac:spMkLst>
            <pc:docMk/>
            <pc:sldMk cId="3137177445" sldId="266"/>
            <ac:spMk id="10" creationId="{5CB27EBC-672B-BED1-0E88-406FF662A5E1}"/>
          </ac:spMkLst>
        </pc:spChg>
        <pc:spChg chg="del">
          <ac:chgData name="Laura Oathout" userId="6ff55ba14486fe89" providerId="LiveId" clId="{CDD4953A-F165-4BF2-9D69-5A62FA2DFD4F}" dt="2023-06-27T15:14:52.105" v="263"/>
          <ac:spMkLst>
            <pc:docMk/>
            <pc:sldMk cId="3137177445" sldId="266"/>
            <ac:spMk id="24" creationId="{6BBF2043-32A3-BBEA-1231-DA5ADAFBE32C}"/>
          </ac:spMkLst>
        </pc:spChg>
        <pc:spChg chg="del">
          <ac:chgData name="Laura Oathout" userId="6ff55ba14486fe89" providerId="LiveId" clId="{CDD4953A-F165-4BF2-9D69-5A62FA2DFD4F}" dt="2023-06-27T15:14:52.106" v="265"/>
          <ac:spMkLst>
            <pc:docMk/>
            <pc:sldMk cId="3137177445" sldId="266"/>
            <ac:spMk id="25" creationId="{52C26B9F-16FE-7F0D-FB4C-F5D9A14EFE2C}"/>
          </ac:spMkLst>
        </pc:spChg>
        <pc:spChg chg="del">
          <ac:chgData name="Laura Oathout" userId="6ff55ba14486fe89" providerId="LiveId" clId="{CDD4953A-F165-4BF2-9D69-5A62FA2DFD4F}" dt="2023-06-27T15:14:52.107" v="267"/>
          <ac:spMkLst>
            <pc:docMk/>
            <pc:sldMk cId="3137177445" sldId="266"/>
            <ac:spMk id="27" creationId="{61192381-38D1-BCCE-E4C4-3C0F02351EFA}"/>
          </ac:spMkLst>
        </pc:spChg>
        <pc:spChg chg="del">
          <ac:chgData name="Laura Oathout" userId="6ff55ba14486fe89" providerId="LiveId" clId="{CDD4953A-F165-4BF2-9D69-5A62FA2DFD4F}" dt="2023-06-27T15:14:52.103" v="257"/>
          <ac:spMkLst>
            <pc:docMk/>
            <pc:sldMk cId="3137177445" sldId="266"/>
            <ac:spMk id="33" creationId="{6FDA43FD-0ECA-ECF8-5A6C-9D82CC3E3BBB}"/>
          </ac:spMkLst>
        </pc:spChg>
        <pc:spChg chg="del">
          <ac:chgData name="Laura Oathout" userId="6ff55ba14486fe89" providerId="LiveId" clId="{CDD4953A-F165-4BF2-9D69-5A62FA2DFD4F}" dt="2023-06-27T15:14:52.109" v="271"/>
          <ac:spMkLst>
            <pc:docMk/>
            <pc:sldMk cId="3137177445" sldId="266"/>
            <ac:spMk id="36" creationId="{AD1B217E-94CC-038D-45D4-99720B2E3812}"/>
          </ac:spMkLst>
        </pc:spChg>
        <pc:spChg chg="del">
          <ac:chgData name="Laura Oathout" userId="6ff55ba14486fe89" providerId="LiveId" clId="{CDD4953A-F165-4BF2-9D69-5A62FA2DFD4F}" dt="2023-06-27T15:14:52.110" v="273"/>
          <ac:spMkLst>
            <pc:docMk/>
            <pc:sldMk cId="3137177445" sldId="266"/>
            <ac:spMk id="41" creationId="{07333242-76C2-F0C1-A497-E37A93320282}"/>
          </ac:spMkLst>
        </pc:spChg>
        <pc:spChg chg="del">
          <ac:chgData name="Laura Oathout" userId="6ff55ba14486fe89" providerId="LiveId" clId="{CDD4953A-F165-4BF2-9D69-5A62FA2DFD4F}" dt="2023-06-27T15:14:52.111" v="275"/>
          <ac:spMkLst>
            <pc:docMk/>
            <pc:sldMk cId="3137177445" sldId="266"/>
            <ac:spMk id="42" creationId="{7AB8D17C-A956-0A24-5CE6-DA461098EFBA}"/>
          </ac:spMkLst>
        </pc:spChg>
        <pc:spChg chg="del">
          <ac:chgData name="Laura Oathout" userId="6ff55ba14486fe89" providerId="LiveId" clId="{CDD4953A-F165-4BF2-9D69-5A62FA2DFD4F}" dt="2023-06-27T15:14:52.112" v="277"/>
          <ac:spMkLst>
            <pc:docMk/>
            <pc:sldMk cId="3137177445" sldId="266"/>
            <ac:spMk id="43" creationId="{385E429A-9BA1-0051-C120-DBFE770E8456}"/>
          </ac:spMkLst>
        </pc:spChg>
        <pc:spChg chg="del">
          <ac:chgData name="Laura Oathout" userId="6ff55ba14486fe89" providerId="LiveId" clId="{CDD4953A-F165-4BF2-9D69-5A62FA2DFD4F}" dt="2023-06-27T15:14:52.114" v="279"/>
          <ac:spMkLst>
            <pc:docMk/>
            <pc:sldMk cId="3137177445" sldId="266"/>
            <ac:spMk id="44" creationId="{AA8760A7-0278-F56C-1014-471DDAD87419}"/>
          </ac:spMkLst>
        </pc:spChg>
        <pc:spChg chg="del">
          <ac:chgData name="Laura Oathout" userId="6ff55ba14486fe89" providerId="LiveId" clId="{CDD4953A-F165-4BF2-9D69-5A62FA2DFD4F}" dt="2023-06-27T15:14:52.116" v="281"/>
          <ac:spMkLst>
            <pc:docMk/>
            <pc:sldMk cId="3137177445" sldId="266"/>
            <ac:spMk id="46" creationId="{262DFD81-8825-5B04-62D6-ED6272A824FA}"/>
          </ac:spMkLst>
        </pc:spChg>
        <pc:grpChg chg="del">
          <ac:chgData name="Laura Oathout" userId="6ff55ba14486fe89" providerId="LiveId" clId="{CDD4953A-F165-4BF2-9D69-5A62FA2DFD4F}" dt="2023-06-27T15:14:52.104" v="261"/>
          <ac:grpSpMkLst>
            <pc:docMk/>
            <pc:sldMk cId="3137177445" sldId="266"/>
            <ac:grpSpMk id="23" creationId="{4C2670A8-628C-9FBE-37AF-75B1C1A399EF}"/>
          </ac:grpSpMkLst>
        </pc:grpChg>
        <pc:picChg chg="del">
          <ac:chgData name="Laura Oathout" userId="6ff55ba14486fe89" providerId="LiveId" clId="{CDD4953A-F165-4BF2-9D69-5A62FA2DFD4F}" dt="2023-06-27T15:14:52.100" v="253"/>
          <ac:picMkLst>
            <pc:docMk/>
            <pc:sldMk cId="3137177445" sldId="266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2.103" v="259"/>
          <ac:picMkLst>
            <pc:docMk/>
            <pc:sldMk cId="3137177445" sldId="266"/>
            <ac:picMk id="16" creationId="{5C5DBCF5-1D28-93EA-9038-AE4EA3AFCA4D}"/>
          </ac:picMkLst>
        </pc:picChg>
        <pc:picChg chg="del">
          <ac:chgData name="Laura Oathout" userId="6ff55ba14486fe89" providerId="LiveId" clId="{CDD4953A-F165-4BF2-9D69-5A62FA2DFD4F}" dt="2023-06-27T15:14:52.098" v="249"/>
          <ac:picMkLst>
            <pc:docMk/>
            <pc:sldMk cId="3137177445" sldId="266"/>
            <ac:picMk id="45" creationId="{0D84FECF-B752-C087-9DF1-F35E01CCAE75}"/>
          </ac:picMkLst>
        </pc:picChg>
        <pc:cxnChg chg="del">
          <ac:chgData name="Laura Oathout" userId="6ff55ba14486fe89" providerId="LiveId" clId="{CDD4953A-F165-4BF2-9D69-5A62FA2DFD4F}" dt="2023-06-27T15:14:52.108" v="269"/>
          <ac:cxnSpMkLst>
            <pc:docMk/>
            <pc:sldMk cId="3137177445" sldId="266"/>
            <ac:cxnSpMk id="35" creationId="{8EA97272-32E9-63A7-BD47-56697DEC8C9C}"/>
          </ac:cxnSpMkLst>
        </pc:cxnChg>
      </pc:sldChg>
      <pc:sldChg chg="delSp mod setBg">
        <pc:chgData name="Laura Oathout" userId="6ff55ba14486fe89" providerId="LiveId" clId="{CDD4953A-F165-4BF2-9D69-5A62FA2DFD4F}" dt="2023-06-27T15:14:52.193" v="317"/>
        <pc:sldMkLst>
          <pc:docMk/>
          <pc:sldMk cId="3055457553" sldId="267"/>
        </pc:sldMkLst>
        <pc:spChg chg="del">
          <ac:chgData name="Laura Oathout" userId="6ff55ba14486fe89" providerId="LiveId" clId="{CDD4953A-F165-4BF2-9D69-5A62FA2DFD4F}" dt="2023-06-27T15:14:52.150" v="287"/>
          <ac:spMkLst>
            <pc:docMk/>
            <pc:sldMk cId="3055457553" sldId="267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164" v="313"/>
          <ac:spMkLst>
            <pc:docMk/>
            <pc:sldMk cId="3055457553" sldId="267"/>
            <ac:spMk id="10" creationId="{5CB27EBC-672B-BED1-0E88-406FF662A5E1}"/>
          </ac:spMkLst>
        </pc:spChg>
        <pc:spChg chg="del">
          <ac:chgData name="Laura Oathout" userId="6ff55ba14486fe89" providerId="LiveId" clId="{CDD4953A-F165-4BF2-9D69-5A62FA2DFD4F}" dt="2023-06-27T15:14:52.154" v="295"/>
          <ac:spMkLst>
            <pc:docMk/>
            <pc:sldMk cId="3055457553" sldId="267"/>
            <ac:spMk id="13" creationId="{013C2600-B1BC-03AB-E230-7C71B81FAFF2}"/>
          </ac:spMkLst>
        </pc:spChg>
        <pc:spChg chg="del">
          <ac:chgData name="Laura Oathout" userId="6ff55ba14486fe89" providerId="LiveId" clId="{CDD4953A-F165-4BF2-9D69-5A62FA2DFD4F}" dt="2023-06-27T15:14:52.155" v="297"/>
          <ac:spMkLst>
            <pc:docMk/>
            <pc:sldMk cId="3055457553" sldId="267"/>
            <ac:spMk id="20" creationId="{CE89BDD1-3DC5-FBA0-FEC4-8F8E4AA9D96A}"/>
          </ac:spMkLst>
        </pc:spChg>
        <pc:spChg chg="del">
          <ac:chgData name="Laura Oathout" userId="6ff55ba14486fe89" providerId="LiveId" clId="{CDD4953A-F165-4BF2-9D69-5A62FA2DFD4F}" dt="2023-06-27T15:14:52.158" v="305"/>
          <ac:spMkLst>
            <pc:docMk/>
            <pc:sldMk cId="3055457553" sldId="267"/>
            <ac:spMk id="28" creationId="{B36AE6A6-C9DF-0791-DD0F-FEA46C624A88}"/>
          </ac:spMkLst>
        </pc:spChg>
        <pc:spChg chg="del">
          <ac:chgData name="Laura Oathout" userId="6ff55ba14486fe89" providerId="LiveId" clId="{CDD4953A-F165-4BF2-9D69-5A62FA2DFD4F}" dt="2023-06-27T15:14:52.157" v="303"/>
          <ac:spMkLst>
            <pc:docMk/>
            <pc:sldMk cId="3055457553" sldId="267"/>
            <ac:spMk id="29" creationId="{705F09F3-8282-CA3F-8189-6010DBAE3DB4}"/>
          </ac:spMkLst>
        </pc:spChg>
        <pc:spChg chg="del">
          <ac:chgData name="Laura Oathout" userId="6ff55ba14486fe89" providerId="LiveId" clId="{CDD4953A-F165-4BF2-9D69-5A62FA2DFD4F}" dt="2023-06-27T15:14:52.161" v="309"/>
          <ac:spMkLst>
            <pc:docMk/>
            <pc:sldMk cId="3055457553" sldId="267"/>
            <ac:spMk id="32" creationId="{0624AD17-95A3-6F0B-096A-756566B56620}"/>
          </ac:spMkLst>
        </pc:spChg>
        <pc:spChg chg="del">
          <ac:chgData name="Laura Oathout" userId="6ff55ba14486fe89" providerId="LiveId" clId="{CDD4953A-F165-4BF2-9D69-5A62FA2DFD4F}" dt="2023-06-27T15:14:52.162" v="311"/>
          <ac:spMkLst>
            <pc:docMk/>
            <pc:sldMk cId="3055457553" sldId="267"/>
            <ac:spMk id="37" creationId="{96AF65A2-48B1-5635-FA50-5F635DA6C132}"/>
          </ac:spMkLst>
        </pc:spChg>
        <pc:spChg chg="del">
          <ac:chgData name="Laura Oathout" userId="6ff55ba14486fe89" providerId="LiveId" clId="{CDD4953A-F165-4BF2-9D69-5A62FA2DFD4F}" dt="2023-06-27T15:14:52.164" v="315"/>
          <ac:spMkLst>
            <pc:docMk/>
            <pc:sldMk cId="3055457553" sldId="267"/>
            <ac:spMk id="39" creationId="{DD885D74-533E-A716-4F92-CDF6D55517AA}"/>
          </ac:spMkLst>
        </pc:spChg>
        <pc:picChg chg="del">
          <ac:chgData name="Laura Oathout" userId="6ff55ba14486fe89" providerId="LiveId" clId="{CDD4953A-F165-4BF2-9D69-5A62FA2DFD4F}" dt="2023-06-27T15:14:52.152" v="291"/>
          <ac:picMkLst>
            <pc:docMk/>
            <pc:sldMk cId="3055457553" sldId="267"/>
            <ac:picMk id="3" creationId="{17DB90B2-E8E5-5431-7F49-53064EC01B72}"/>
          </ac:picMkLst>
        </pc:picChg>
        <pc:picChg chg="del">
          <ac:chgData name="Laura Oathout" userId="6ff55ba14486fe89" providerId="LiveId" clId="{CDD4953A-F165-4BF2-9D69-5A62FA2DFD4F}" dt="2023-06-27T15:14:52.151" v="289"/>
          <ac:picMkLst>
            <pc:docMk/>
            <pc:sldMk cId="3055457553" sldId="267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2.153" v="293"/>
          <ac:picMkLst>
            <pc:docMk/>
            <pc:sldMk cId="3055457553" sldId="267"/>
            <ac:picMk id="12" creationId="{77B0989C-2411-20BD-D3B6-577476DD7194}"/>
          </ac:picMkLst>
        </pc:picChg>
        <pc:picChg chg="del">
          <ac:chgData name="Laura Oathout" userId="6ff55ba14486fe89" providerId="LiveId" clId="{CDD4953A-F165-4BF2-9D69-5A62FA2DFD4F}" dt="2023-06-27T15:14:52.156" v="299"/>
          <ac:picMkLst>
            <pc:docMk/>
            <pc:sldMk cId="3055457553" sldId="267"/>
            <ac:picMk id="25" creationId="{D881A076-3186-E6EE-2BB3-B03CC345EA76}"/>
          </ac:picMkLst>
        </pc:picChg>
        <pc:picChg chg="del">
          <ac:chgData name="Laura Oathout" userId="6ff55ba14486fe89" providerId="LiveId" clId="{CDD4953A-F165-4BF2-9D69-5A62FA2DFD4F}" dt="2023-06-27T15:14:52.157" v="301"/>
          <ac:picMkLst>
            <pc:docMk/>
            <pc:sldMk cId="3055457553" sldId="267"/>
            <ac:picMk id="27" creationId="{DE72FFFA-54B4-2E38-1DAE-169F0816B159}"/>
          </ac:picMkLst>
        </pc:picChg>
        <pc:picChg chg="del">
          <ac:chgData name="Laura Oathout" userId="6ff55ba14486fe89" providerId="LiveId" clId="{CDD4953A-F165-4BF2-9D69-5A62FA2DFD4F}" dt="2023-06-27T15:14:52.159" v="307"/>
          <ac:picMkLst>
            <pc:docMk/>
            <pc:sldMk cId="3055457553" sldId="267"/>
            <ac:picMk id="30" creationId="{C7F00BA8-F615-25A4-3412-35780727B821}"/>
          </ac:picMkLst>
        </pc:picChg>
        <pc:picChg chg="del">
          <ac:chgData name="Laura Oathout" userId="6ff55ba14486fe89" providerId="LiveId" clId="{CDD4953A-F165-4BF2-9D69-5A62FA2DFD4F}" dt="2023-06-27T15:14:52.149" v="285"/>
          <ac:picMkLst>
            <pc:docMk/>
            <pc:sldMk cId="3055457553" sldId="267"/>
            <ac:picMk id="38" creationId="{8D731060-4408-53B5-4123-6F862647E79F}"/>
          </ac:picMkLst>
        </pc:picChg>
      </pc:sldChg>
      <pc:sldChg chg="delSp mod setBg">
        <pc:chgData name="Laura Oathout" userId="6ff55ba14486fe89" providerId="LiveId" clId="{CDD4953A-F165-4BF2-9D69-5A62FA2DFD4F}" dt="2023-06-27T15:14:52.234" v="343"/>
        <pc:sldMkLst>
          <pc:docMk/>
          <pc:sldMk cId="3397864053" sldId="268"/>
        </pc:sldMkLst>
        <pc:spChg chg="del">
          <ac:chgData name="Laura Oathout" userId="6ff55ba14486fe89" providerId="LiveId" clId="{CDD4953A-F165-4BF2-9D69-5A62FA2DFD4F}" dt="2023-06-27T15:14:52.197" v="321"/>
          <ac:spMkLst>
            <pc:docMk/>
            <pc:sldMk cId="3397864053" sldId="268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205" v="339"/>
          <ac:spMkLst>
            <pc:docMk/>
            <pc:sldMk cId="3397864053" sldId="268"/>
            <ac:spMk id="10" creationId="{5CB27EBC-672B-BED1-0E88-406FF662A5E1}"/>
          </ac:spMkLst>
        </pc:spChg>
        <pc:spChg chg="del">
          <ac:chgData name="Laura Oathout" userId="6ff55ba14486fe89" providerId="LiveId" clId="{CDD4953A-F165-4BF2-9D69-5A62FA2DFD4F}" dt="2023-06-27T15:14:52.204" v="335"/>
          <ac:spMkLst>
            <pc:docMk/>
            <pc:sldMk cId="3397864053" sldId="268"/>
            <ac:spMk id="21" creationId="{819372BB-716F-7DFE-F45B-D97FD1253B67}"/>
          </ac:spMkLst>
        </pc:spChg>
        <pc:spChg chg="del">
          <ac:chgData name="Laura Oathout" userId="6ff55ba14486fe89" providerId="LiveId" clId="{CDD4953A-F165-4BF2-9D69-5A62FA2DFD4F}" dt="2023-06-27T15:14:52.205" v="337"/>
          <ac:spMkLst>
            <pc:docMk/>
            <pc:sldMk cId="3397864053" sldId="268"/>
            <ac:spMk id="25" creationId="{223053F2-512D-A6B3-6851-CB6C75FC61AB}"/>
          </ac:spMkLst>
        </pc:spChg>
        <pc:spChg chg="del">
          <ac:chgData name="Laura Oathout" userId="6ff55ba14486fe89" providerId="LiveId" clId="{CDD4953A-F165-4BF2-9D69-5A62FA2DFD4F}" dt="2023-06-27T15:14:52.206" v="341"/>
          <ac:spMkLst>
            <pc:docMk/>
            <pc:sldMk cId="3397864053" sldId="268"/>
            <ac:spMk id="27" creationId="{B8D92C66-698C-AE5C-2419-9CBDEEB623D6}"/>
          </ac:spMkLst>
        </pc:spChg>
        <pc:spChg chg="del">
          <ac:chgData name="Laura Oathout" userId="6ff55ba14486fe89" providerId="LiveId" clId="{CDD4953A-F165-4BF2-9D69-5A62FA2DFD4F}" dt="2023-06-27T15:14:52.199" v="325"/>
          <ac:spMkLst>
            <pc:docMk/>
            <pc:sldMk cId="3397864053" sldId="268"/>
            <ac:spMk id="33" creationId="{6FDA43FD-0ECA-ECF8-5A6C-9D82CC3E3BBB}"/>
          </ac:spMkLst>
        </pc:spChg>
        <pc:picChg chg="del">
          <ac:chgData name="Laura Oathout" userId="6ff55ba14486fe89" providerId="LiveId" clId="{CDD4953A-F165-4BF2-9D69-5A62FA2DFD4F}" dt="2023-06-27T15:14:52.201" v="327"/>
          <ac:picMkLst>
            <pc:docMk/>
            <pc:sldMk cId="3397864053" sldId="268"/>
            <ac:picMk id="2" creationId="{CF691FEC-9F53-F6F7-165C-095F08323B65}"/>
          </ac:picMkLst>
        </pc:picChg>
        <pc:picChg chg="del">
          <ac:chgData name="Laura Oathout" userId="6ff55ba14486fe89" providerId="LiveId" clId="{CDD4953A-F165-4BF2-9D69-5A62FA2DFD4F}" dt="2023-06-27T15:14:52.198" v="323"/>
          <ac:picMkLst>
            <pc:docMk/>
            <pc:sldMk cId="3397864053" sldId="268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2.203" v="331"/>
          <ac:picMkLst>
            <pc:docMk/>
            <pc:sldMk cId="3397864053" sldId="268"/>
            <ac:picMk id="11" creationId="{CE128C28-8896-4A68-5737-A8F8CDB7E703}"/>
          </ac:picMkLst>
        </pc:picChg>
        <pc:picChg chg="del">
          <ac:chgData name="Laura Oathout" userId="6ff55ba14486fe89" providerId="LiveId" clId="{CDD4953A-F165-4BF2-9D69-5A62FA2DFD4F}" dt="2023-06-27T15:14:52.203" v="333"/>
          <ac:picMkLst>
            <pc:docMk/>
            <pc:sldMk cId="3397864053" sldId="268"/>
            <ac:picMk id="17" creationId="{9BB8B6D3-89D7-8675-AE92-9E3A4F8E902F}"/>
          </ac:picMkLst>
        </pc:picChg>
        <pc:picChg chg="del">
          <ac:chgData name="Laura Oathout" userId="6ff55ba14486fe89" providerId="LiveId" clId="{CDD4953A-F165-4BF2-9D69-5A62FA2DFD4F}" dt="2023-06-27T15:14:52.202" v="329"/>
          <ac:picMkLst>
            <pc:docMk/>
            <pc:sldMk cId="3397864053" sldId="268"/>
            <ac:picMk id="19" creationId="{D6F69393-6532-1982-2C17-A7E03CA6F476}"/>
          </ac:picMkLst>
        </pc:picChg>
        <pc:picChg chg="del">
          <ac:chgData name="Laura Oathout" userId="6ff55ba14486fe89" providerId="LiveId" clId="{CDD4953A-F165-4BF2-9D69-5A62FA2DFD4F}" dt="2023-06-27T15:14:52.195" v="319"/>
          <ac:picMkLst>
            <pc:docMk/>
            <pc:sldMk cId="3397864053" sldId="268"/>
            <ac:picMk id="26" creationId="{D5C46AC0-B16F-01DE-14C2-E9556AB21CB9}"/>
          </ac:picMkLst>
        </pc:picChg>
      </pc:sldChg>
      <pc:sldChg chg="delSp mod setBg">
        <pc:chgData name="Laura Oathout" userId="6ff55ba14486fe89" providerId="LiveId" clId="{CDD4953A-F165-4BF2-9D69-5A62FA2DFD4F}" dt="2023-06-27T15:14:52.298" v="373"/>
        <pc:sldMkLst>
          <pc:docMk/>
          <pc:sldMk cId="4287592269" sldId="269"/>
        </pc:sldMkLst>
        <pc:spChg chg="del">
          <ac:chgData name="Laura Oathout" userId="6ff55ba14486fe89" providerId="LiveId" clId="{CDD4953A-F165-4BF2-9D69-5A62FA2DFD4F}" dt="2023-06-27T15:14:52.241" v="351"/>
          <ac:spMkLst>
            <pc:docMk/>
            <pc:sldMk cId="4287592269" sldId="269"/>
            <ac:spMk id="5" creationId="{2D184051-9F77-386D-9DF9-1B6CC8C4FC20}"/>
          </ac:spMkLst>
        </pc:spChg>
        <pc:spChg chg="del">
          <ac:chgData name="Laura Oathout" userId="6ff55ba14486fe89" providerId="LiveId" clId="{CDD4953A-F165-4BF2-9D69-5A62FA2DFD4F}" dt="2023-06-27T15:14:52.238" v="347"/>
          <ac:spMkLst>
            <pc:docMk/>
            <pc:sldMk cId="4287592269" sldId="269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245" v="355"/>
          <ac:spMkLst>
            <pc:docMk/>
            <pc:sldMk cId="4287592269" sldId="269"/>
            <ac:spMk id="10" creationId="{5CB27EBC-672B-BED1-0E88-406FF662A5E1}"/>
          </ac:spMkLst>
        </pc:spChg>
        <pc:spChg chg="del">
          <ac:chgData name="Laura Oathout" userId="6ff55ba14486fe89" providerId="LiveId" clId="{CDD4953A-F165-4BF2-9D69-5A62FA2DFD4F}" dt="2023-06-27T15:14:52.255" v="365"/>
          <ac:spMkLst>
            <pc:docMk/>
            <pc:sldMk cId="4287592269" sldId="269"/>
            <ac:spMk id="19" creationId="{C8DD7269-ECFB-E7E8-26FF-14A2A007BB4B}"/>
          </ac:spMkLst>
        </pc:spChg>
        <pc:spChg chg="del">
          <ac:chgData name="Laura Oathout" userId="6ff55ba14486fe89" providerId="LiveId" clId="{CDD4953A-F165-4BF2-9D69-5A62FA2DFD4F}" dt="2023-06-27T15:14:52.256" v="367"/>
          <ac:spMkLst>
            <pc:docMk/>
            <pc:sldMk cId="4287592269" sldId="269"/>
            <ac:spMk id="20" creationId="{E3F99E78-217B-BFF2-88A7-728ECFD38EC5}"/>
          </ac:spMkLst>
        </pc:spChg>
        <pc:spChg chg="del">
          <ac:chgData name="Laura Oathout" userId="6ff55ba14486fe89" providerId="LiveId" clId="{CDD4953A-F165-4BF2-9D69-5A62FA2DFD4F}" dt="2023-06-27T15:14:52.258" v="369"/>
          <ac:spMkLst>
            <pc:docMk/>
            <pc:sldMk cId="4287592269" sldId="269"/>
            <ac:spMk id="26" creationId="{C6D8B2CD-4A59-C8BB-B9A4-5094190066BD}"/>
          </ac:spMkLst>
        </pc:spChg>
        <pc:spChg chg="del">
          <ac:chgData name="Laura Oathout" userId="6ff55ba14486fe89" providerId="LiveId" clId="{CDD4953A-F165-4BF2-9D69-5A62FA2DFD4F}" dt="2023-06-27T15:14:52.259" v="371"/>
          <ac:spMkLst>
            <pc:docMk/>
            <pc:sldMk cId="4287592269" sldId="269"/>
            <ac:spMk id="28" creationId="{CD475DDA-479B-C3FC-EB8E-6E0EC5EB6A4D}"/>
          </ac:spMkLst>
        </pc:spChg>
        <pc:spChg chg="del">
          <ac:chgData name="Laura Oathout" userId="6ff55ba14486fe89" providerId="LiveId" clId="{CDD4953A-F165-4BF2-9D69-5A62FA2DFD4F}" dt="2023-06-27T15:14:52.246" v="357"/>
          <ac:spMkLst>
            <pc:docMk/>
            <pc:sldMk cId="4287592269" sldId="269"/>
            <ac:spMk id="33" creationId="{6FDA43FD-0ECA-ECF8-5A6C-9D82CC3E3BBB}"/>
          </ac:spMkLst>
        </pc:spChg>
        <pc:grpChg chg="del">
          <ac:chgData name="Laura Oathout" userId="6ff55ba14486fe89" providerId="LiveId" clId="{CDD4953A-F165-4BF2-9D69-5A62FA2DFD4F}" dt="2023-06-27T15:14:52.251" v="361"/>
          <ac:grpSpMkLst>
            <pc:docMk/>
            <pc:sldMk cId="4287592269" sldId="269"/>
            <ac:grpSpMk id="15" creationId="{690705DB-DCF1-5AFB-FF7A-A184E64B93F8}"/>
          </ac:grpSpMkLst>
        </pc:grpChg>
        <pc:picChg chg="del">
          <ac:chgData name="Laura Oathout" userId="6ff55ba14486fe89" providerId="LiveId" clId="{CDD4953A-F165-4BF2-9D69-5A62FA2DFD4F}" dt="2023-06-27T15:14:52.242" v="353"/>
          <ac:picMkLst>
            <pc:docMk/>
            <pc:sldMk cId="4287592269" sldId="269"/>
            <ac:picMk id="2" creationId="{358F0C0D-8507-D9E9-7455-49FD291F55D3}"/>
          </ac:picMkLst>
        </pc:picChg>
        <pc:picChg chg="del">
          <ac:chgData name="Laura Oathout" userId="6ff55ba14486fe89" providerId="LiveId" clId="{CDD4953A-F165-4BF2-9D69-5A62FA2DFD4F}" dt="2023-06-27T15:14:52.240" v="349"/>
          <ac:picMkLst>
            <pc:docMk/>
            <pc:sldMk cId="4287592269" sldId="269"/>
            <ac:picMk id="8" creationId="{0EC89C0C-A4E6-D7E3-0E6C-58C33C34579D}"/>
          </ac:picMkLst>
        </pc:picChg>
        <pc:picChg chg="del">
          <ac:chgData name="Laura Oathout" userId="6ff55ba14486fe89" providerId="LiveId" clId="{CDD4953A-F165-4BF2-9D69-5A62FA2DFD4F}" dt="2023-06-27T15:14:52.249" v="359"/>
          <ac:picMkLst>
            <pc:docMk/>
            <pc:sldMk cId="4287592269" sldId="269"/>
            <ac:picMk id="16" creationId="{6E73FB32-D12F-1AE8-2A1B-EBCDD3402F6D}"/>
          </ac:picMkLst>
        </pc:picChg>
        <pc:picChg chg="del">
          <ac:chgData name="Laura Oathout" userId="6ff55ba14486fe89" providerId="LiveId" clId="{CDD4953A-F165-4BF2-9D69-5A62FA2DFD4F}" dt="2023-06-27T15:14:52.252" v="363"/>
          <ac:picMkLst>
            <pc:docMk/>
            <pc:sldMk cId="4287592269" sldId="269"/>
            <ac:picMk id="18" creationId="{379B39A3-C371-2BBE-2F08-48FA2417D09C}"/>
          </ac:picMkLst>
        </pc:picChg>
        <pc:picChg chg="del">
          <ac:chgData name="Laura Oathout" userId="6ff55ba14486fe89" providerId="LiveId" clId="{CDD4953A-F165-4BF2-9D69-5A62FA2DFD4F}" dt="2023-06-27T15:14:52.236" v="345"/>
          <ac:picMkLst>
            <pc:docMk/>
            <pc:sldMk cId="4287592269" sldId="269"/>
            <ac:picMk id="27" creationId="{0B461D07-6F9E-2BF0-6AAD-B80E8F0EDA8D}"/>
          </ac:picMkLst>
        </pc:picChg>
      </pc:sldChg>
      <pc:sldChg chg="delSp mod setBg">
        <pc:chgData name="Laura Oathout" userId="6ff55ba14486fe89" providerId="LiveId" clId="{CDD4953A-F165-4BF2-9D69-5A62FA2DFD4F}" dt="2023-06-27T15:14:52.340" v="387"/>
        <pc:sldMkLst>
          <pc:docMk/>
          <pc:sldMk cId="1008619213" sldId="270"/>
        </pc:sldMkLst>
        <pc:spChg chg="del">
          <ac:chgData name="Laura Oathout" userId="6ff55ba14486fe89" providerId="LiveId" clId="{CDD4953A-F165-4BF2-9D69-5A62FA2DFD4F}" dt="2023-06-27T15:14:52.303" v="377"/>
          <ac:spMkLst>
            <pc:docMk/>
            <pc:sldMk cId="1008619213" sldId="270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2.306" v="381"/>
          <ac:spMkLst>
            <pc:docMk/>
            <pc:sldMk cId="1008619213" sldId="270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2.309" v="385"/>
          <ac:spMkLst>
            <pc:docMk/>
            <pc:sldMk cId="1008619213" sldId="270"/>
            <ac:spMk id="22" creationId="{B655D1F1-5C58-68BD-A3C5-8D2CF2D2623D}"/>
          </ac:spMkLst>
        </pc:spChg>
        <pc:grpChg chg="del">
          <ac:chgData name="Laura Oathout" userId="6ff55ba14486fe89" providerId="LiveId" clId="{CDD4953A-F165-4BF2-9D69-5A62FA2DFD4F}" dt="2023-06-27T15:14:52.308" v="383"/>
          <ac:grpSpMkLst>
            <pc:docMk/>
            <pc:sldMk cId="1008619213" sldId="270"/>
            <ac:grpSpMk id="14" creationId="{E10EA619-1461-AF59-787A-7BABFA2634AB}"/>
          </ac:grpSpMkLst>
        </pc:grpChg>
        <pc:picChg chg="del">
          <ac:chgData name="Laura Oathout" userId="6ff55ba14486fe89" providerId="LiveId" clId="{CDD4953A-F165-4BF2-9D69-5A62FA2DFD4F}" dt="2023-06-27T15:14:52.305" v="379"/>
          <ac:picMkLst>
            <pc:docMk/>
            <pc:sldMk cId="1008619213" sldId="270"/>
            <ac:picMk id="18" creationId="{586538B5-A7B2-63EA-B4A9-36CA5524550F}"/>
          </ac:picMkLst>
        </pc:picChg>
        <pc:picChg chg="del">
          <ac:chgData name="Laura Oathout" userId="6ff55ba14486fe89" providerId="LiveId" clId="{CDD4953A-F165-4BF2-9D69-5A62FA2DFD4F}" dt="2023-06-27T15:14:52.300" v="375"/>
          <ac:picMkLst>
            <pc:docMk/>
            <pc:sldMk cId="1008619213" sldId="270"/>
            <ac:picMk id="23" creationId="{1F64A0CB-488D-06FA-6DC9-D67181190E10}"/>
          </ac:picMkLst>
        </pc:picChg>
      </pc:sldChg>
      <pc:sldChg chg="delSp mod setBg">
        <pc:chgData name="Laura Oathout" userId="6ff55ba14486fe89" providerId="LiveId" clId="{CDD4953A-F165-4BF2-9D69-5A62FA2DFD4F}" dt="2023-06-27T15:14:52.382" v="407"/>
        <pc:sldMkLst>
          <pc:docMk/>
          <pc:sldMk cId="123200352" sldId="292"/>
        </pc:sldMkLst>
        <pc:spChg chg="del">
          <ac:chgData name="Laura Oathout" userId="6ff55ba14486fe89" providerId="LiveId" clId="{CDD4953A-F165-4BF2-9D69-5A62FA2DFD4F}" dt="2023-06-27T15:14:52.348" v="395"/>
          <ac:spMkLst>
            <pc:docMk/>
            <pc:sldMk cId="123200352" sldId="292"/>
            <ac:spMk id="5" creationId="{CEE5BEE8-975E-562B-1FB1-03EA014CC632}"/>
          </ac:spMkLst>
        </pc:spChg>
        <pc:spChg chg="del">
          <ac:chgData name="Laura Oathout" userId="6ff55ba14486fe89" providerId="LiveId" clId="{CDD4953A-F165-4BF2-9D69-5A62FA2DFD4F}" dt="2023-06-27T15:14:52.346" v="393"/>
          <ac:spMkLst>
            <pc:docMk/>
            <pc:sldMk cId="123200352" sldId="292"/>
            <ac:spMk id="7" creationId="{AAA9638C-2DA1-B58C-3D92-E4CE2F5099E8}"/>
          </ac:spMkLst>
        </pc:spChg>
        <pc:spChg chg="del">
          <ac:chgData name="Laura Oathout" userId="6ff55ba14486fe89" providerId="LiveId" clId="{CDD4953A-F165-4BF2-9D69-5A62FA2DFD4F}" dt="2023-06-27T15:14:52.356" v="405"/>
          <ac:spMkLst>
            <pc:docMk/>
            <pc:sldMk cId="123200352" sldId="292"/>
            <ac:spMk id="21" creationId="{85525E64-106B-EF15-C1C1-1E38D3C586A8}"/>
          </ac:spMkLst>
        </pc:spChg>
        <pc:spChg chg="del">
          <ac:chgData name="Laura Oathout" userId="6ff55ba14486fe89" providerId="LiveId" clId="{CDD4953A-F165-4BF2-9D69-5A62FA2DFD4F}" dt="2023-06-27T15:14:52.345" v="391"/>
          <ac:spMkLst>
            <pc:docMk/>
            <pc:sldMk cId="123200352" sldId="292"/>
            <ac:spMk id="27" creationId="{F729C10A-68E6-B810-65D2-3F1D9E7F888F}"/>
          </ac:spMkLst>
        </pc:spChg>
        <pc:picChg chg="del">
          <ac:chgData name="Laura Oathout" userId="6ff55ba14486fe89" providerId="LiveId" clId="{CDD4953A-F165-4BF2-9D69-5A62FA2DFD4F}" dt="2023-06-27T15:14:52.351" v="397"/>
          <ac:picMkLst>
            <pc:docMk/>
            <pc:sldMk cId="123200352" sldId="292"/>
            <ac:picMk id="6" creationId="{415E8B11-E075-914E-8813-AD6F681CFAF0}"/>
          </ac:picMkLst>
        </pc:picChg>
        <pc:picChg chg="del">
          <ac:chgData name="Laura Oathout" userId="6ff55ba14486fe89" providerId="LiveId" clId="{CDD4953A-F165-4BF2-9D69-5A62FA2DFD4F}" dt="2023-06-27T15:14:52.355" v="403"/>
          <ac:picMkLst>
            <pc:docMk/>
            <pc:sldMk cId="123200352" sldId="292"/>
            <ac:picMk id="14" creationId="{1B593DBE-8883-7DB6-91A7-9E0A6826242E}"/>
          </ac:picMkLst>
        </pc:picChg>
        <pc:picChg chg="del">
          <ac:chgData name="Laura Oathout" userId="6ff55ba14486fe89" providerId="LiveId" clId="{CDD4953A-F165-4BF2-9D69-5A62FA2DFD4F}" dt="2023-06-27T15:14:52.354" v="401"/>
          <ac:picMkLst>
            <pc:docMk/>
            <pc:sldMk cId="123200352" sldId="292"/>
            <ac:picMk id="16" creationId="{C74049FE-9B7A-7DAD-FD66-BB848D66F37E}"/>
          </ac:picMkLst>
        </pc:picChg>
        <pc:picChg chg="del">
          <ac:chgData name="Laura Oathout" userId="6ff55ba14486fe89" providerId="LiveId" clId="{CDD4953A-F165-4BF2-9D69-5A62FA2DFD4F}" dt="2023-06-27T15:14:52.343" v="389"/>
          <ac:picMkLst>
            <pc:docMk/>
            <pc:sldMk cId="123200352" sldId="292"/>
            <ac:picMk id="18" creationId="{1771FD69-2F89-7020-97AE-C687D63D2B3B}"/>
          </ac:picMkLst>
        </pc:picChg>
        <pc:picChg chg="del">
          <ac:chgData name="Laura Oathout" userId="6ff55ba14486fe89" providerId="LiveId" clId="{CDD4953A-F165-4BF2-9D69-5A62FA2DFD4F}" dt="2023-06-27T15:14:52.352" v="399"/>
          <ac:picMkLst>
            <pc:docMk/>
            <pc:sldMk cId="123200352" sldId="292"/>
            <ac:picMk id="20" creationId="{6DCC6DD8-5994-B600-8C0E-6D265BB3EBB4}"/>
          </ac:picMkLst>
        </pc:picChg>
      </pc:sldChg>
      <pc:sldChg chg="delSp mod setBg">
        <pc:chgData name="Laura Oathout" userId="6ff55ba14486fe89" providerId="LiveId" clId="{CDD4953A-F165-4BF2-9D69-5A62FA2DFD4F}" dt="2023-06-27T15:14:51.747" v="27"/>
        <pc:sldMkLst>
          <pc:docMk/>
          <pc:sldMk cId="2032525857" sldId="294"/>
        </pc:sldMkLst>
        <pc:spChg chg="del">
          <ac:chgData name="Laura Oathout" userId="6ff55ba14486fe89" providerId="LiveId" clId="{CDD4953A-F165-4BF2-9D69-5A62FA2DFD4F}" dt="2023-06-27T15:14:51.706" v="25"/>
          <ac:spMkLst>
            <pc:docMk/>
            <pc:sldMk cId="2032525857" sldId="294"/>
            <ac:spMk id="2" creationId="{FFB0FA7D-8C5E-6384-0CC1-F60F950229D3}"/>
          </ac:spMkLst>
        </pc:spChg>
        <pc:spChg chg="del">
          <ac:chgData name="Laura Oathout" userId="6ff55ba14486fe89" providerId="LiveId" clId="{CDD4953A-F165-4BF2-9D69-5A62FA2DFD4F}" dt="2023-06-27T15:14:51.690" v="3"/>
          <ac:spMkLst>
            <pc:docMk/>
            <pc:sldMk cId="2032525857" sldId="294"/>
            <ac:spMk id="7" creationId="{BF4BD280-1A01-127E-2947-D214433DA2AF}"/>
          </ac:spMkLst>
        </pc:spChg>
        <pc:spChg chg="del">
          <ac:chgData name="Laura Oathout" userId="6ff55ba14486fe89" providerId="LiveId" clId="{CDD4953A-F165-4BF2-9D69-5A62FA2DFD4F}" dt="2023-06-27T15:14:51.696" v="11"/>
          <ac:spMkLst>
            <pc:docMk/>
            <pc:sldMk cId="2032525857" sldId="294"/>
            <ac:spMk id="9" creationId="{4EDB89CC-0198-88C0-D475-7CFF13209015}"/>
          </ac:spMkLst>
        </pc:spChg>
        <pc:spChg chg="del">
          <ac:chgData name="Laura Oathout" userId="6ff55ba14486fe89" providerId="LiveId" clId="{CDD4953A-F165-4BF2-9D69-5A62FA2DFD4F}" dt="2023-06-27T15:14:51.705" v="23"/>
          <ac:spMkLst>
            <pc:docMk/>
            <pc:sldMk cId="2032525857" sldId="294"/>
            <ac:spMk id="10" creationId="{52482EA2-AE66-9EE7-E2CD-B285B9848FB4}"/>
          </ac:spMkLst>
        </pc:spChg>
        <pc:spChg chg="del">
          <ac:chgData name="Laura Oathout" userId="6ff55ba14486fe89" providerId="LiveId" clId="{CDD4953A-F165-4BF2-9D69-5A62FA2DFD4F}" dt="2023-06-27T15:14:51.699" v="15"/>
          <ac:spMkLst>
            <pc:docMk/>
            <pc:sldMk cId="2032525857" sldId="294"/>
            <ac:spMk id="12" creationId="{548CA7A0-B51B-5A0D-F8AF-94D021FAB9BD}"/>
          </ac:spMkLst>
        </pc:spChg>
        <pc:spChg chg="del">
          <ac:chgData name="Laura Oathout" userId="6ff55ba14486fe89" providerId="LiveId" clId="{CDD4953A-F165-4BF2-9D69-5A62FA2DFD4F}" dt="2023-06-27T15:14:51.694" v="9"/>
          <ac:spMkLst>
            <pc:docMk/>
            <pc:sldMk cId="2032525857" sldId="294"/>
            <ac:spMk id="15" creationId="{04CD4333-157C-D418-8A5B-9883745E60B1}"/>
          </ac:spMkLst>
        </pc:spChg>
        <pc:spChg chg="del">
          <ac:chgData name="Laura Oathout" userId="6ff55ba14486fe89" providerId="LiveId" clId="{CDD4953A-F165-4BF2-9D69-5A62FA2DFD4F}" dt="2023-06-27T15:14:51.698" v="13"/>
          <ac:spMkLst>
            <pc:docMk/>
            <pc:sldMk cId="2032525857" sldId="294"/>
            <ac:spMk id="17" creationId="{4044AFD1-BA62-D0F3-2702-BBA3006AA5C3}"/>
          </ac:spMkLst>
        </pc:spChg>
        <pc:picChg chg="del">
          <ac:chgData name="Laura Oathout" userId="6ff55ba14486fe89" providerId="LiveId" clId="{CDD4953A-F165-4BF2-9D69-5A62FA2DFD4F}" dt="2023-06-27T15:14:51.693" v="7"/>
          <ac:picMkLst>
            <pc:docMk/>
            <pc:sldMk cId="2032525857" sldId="294"/>
            <ac:picMk id="5" creationId="{D98B3DC3-5E11-34C1-46C2-A1C188CB32C5}"/>
          </ac:picMkLst>
        </pc:picChg>
        <pc:picChg chg="del">
          <ac:chgData name="Laura Oathout" userId="6ff55ba14486fe89" providerId="LiveId" clId="{CDD4953A-F165-4BF2-9D69-5A62FA2DFD4F}" dt="2023-06-27T15:14:51.692" v="5"/>
          <ac:picMkLst>
            <pc:docMk/>
            <pc:sldMk cId="2032525857" sldId="294"/>
            <ac:picMk id="22" creationId="{3EBEAAB3-111C-6223-84C9-D54FB1A2579A}"/>
          </ac:picMkLst>
        </pc:picChg>
        <pc:picChg chg="del">
          <ac:chgData name="Laura Oathout" userId="6ff55ba14486fe89" providerId="LiveId" clId="{CDD4953A-F165-4BF2-9D69-5A62FA2DFD4F}" dt="2023-06-27T15:14:51.700" v="17"/>
          <ac:picMkLst>
            <pc:docMk/>
            <pc:sldMk cId="2032525857" sldId="294"/>
            <ac:picMk id="27" creationId="{0DE3A50B-9B90-21C5-6D71-CED016DC82AE}"/>
          </ac:picMkLst>
        </pc:picChg>
        <pc:picChg chg="del">
          <ac:chgData name="Laura Oathout" userId="6ff55ba14486fe89" providerId="LiveId" clId="{CDD4953A-F165-4BF2-9D69-5A62FA2DFD4F}" dt="2023-06-27T15:14:51.702" v="19"/>
          <ac:picMkLst>
            <pc:docMk/>
            <pc:sldMk cId="2032525857" sldId="294"/>
            <ac:picMk id="28" creationId="{B94C88E0-9484-77FE-A7CA-9B512B3A1E5C}"/>
          </ac:picMkLst>
        </pc:picChg>
        <pc:picChg chg="del">
          <ac:chgData name="Laura Oathout" userId="6ff55ba14486fe89" providerId="LiveId" clId="{CDD4953A-F165-4BF2-9D69-5A62FA2DFD4F}" dt="2023-06-27T15:14:51.703" v="21"/>
          <ac:picMkLst>
            <pc:docMk/>
            <pc:sldMk cId="2032525857" sldId="294"/>
            <ac:picMk id="29" creationId="{54426E56-D847-3C90-3623-593E9D4F6E47}"/>
          </ac:picMkLst>
        </pc:picChg>
        <pc:picChg chg="del">
          <ac:chgData name="Laura Oathout" userId="6ff55ba14486fe89" providerId="LiveId" clId="{CDD4953A-F165-4BF2-9D69-5A62FA2DFD4F}" dt="2023-06-27T15:14:51.689" v="1"/>
          <ac:picMkLst>
            <pc:docMk/>
            <pc:sldMk cId="2032525857" sldId="294"/>
            <ac:picMk id="35" creationId="{BD767CB7-BBAC-ABB1-7FE3-629709741644}"/>
          </ac:picMkLst>
        </pc:picChg>
      </pc:sldChg>
      <pc:sldChg chg="delSp mod setBg">
        <pc:chgData name="Laura Oathout" userId="6ff55ba14486fe89" providerId="LiveId" clId="{CDD4953A-F165-4BF2-9D69-5A62FA2DFD4F}" dt="2023-06-27T15:14:52.420" v="427"/>
        <pc:sldMkLst>
          <pc:docMk/>
          <pc:sldMk cId="3134917009" sldId="295"/>
        </pc:sldMkLst>
        <pc:spChg chg="del">
          <ac:chgData name="Laura Oathout" userId="6ff55ba14486fe89" providerId="LiveId" clId="{CDD4953A-F165-4BF2-9D69-5A62FA2DFD4F}" dt="2023-06-27T15:14:52.388" v="415"/>
          <ac:spMkLst>
            <pc:docMk/>
            <pc:sldMk cId="3134917009" sldId="295"/>
            <ac:spMk id="5" creationId="{CEE5BEE8-975E-562B-1FB1-03EA014CC632}"/>
          </ac:spMkLst>
        </pc:spChg>
        <pc:spChg chg="del">
          <ac:chgData name="Laura Oathout" userId="6ff55ba14486fe89" providerId="LiveId" clId="{CDD4953A-F165-4BF2-9D69-5A62FA2DFD4F}" dt="2023-06-27T15:14:52.386" v="413"/>
          <ac:spMkLst>
            <pc:docMk/>
            <pc:sldMk cId="3134917009" sldId="295"/>
            <ac:spMk id="7" creationId="{AAA9638C-2DA1-B58C-3D92-E4CE2F5099E8}"/>
          </ac:spMkLst>
        </pc:spChg>
        <pc:spChg chg="del">
          <ac:chgData name="Laura Oathout" userId="6ff55ba14486fe89" providerId="LiveId" clId="{CDD4953A-F165-4BF2-9D69-5A62FA2DFD4F}" dt="2023-06-27T15:14:52.394" v="425"/>
          <ac:spMkLst>
            <pc:docMk/>
            <pc:sldMk cId="3134917009" sldId="295"/>
            <ac:spMk id="17" creationId="{8DD314DA-7D34-6AB9-B196-3A1A3DA6575D}"/>
          </ac:spMkLst>
        </pc:spChg>
        <pc:spChg chg="del">
          <ac:chgData name="Laura Oathout" userId="6ff55ba14486fe89" providerId="LiveId" clId="{CDD4953A-F165-4BF2-9D69-5A62FA2DFD4F}" dt="2023-06-27T15:14:52.385" v="411"/>
          <ac:spMkLst>
            <pc:docMk/>
            <pc:sldMk cId="3134917009" sldId="295"/>
            <ac:spMk id="27" creationId="{F729C10A-68E6-B810-65D2-3F1D9E7F888F}"/>
          </ac:spMkLst>
        </pc:spChg>
        <pc:picChg chg="del">
          <ac:chgData name="Laura Oathout" userId="6ff55ba14486fe89" providerId="LiveId" clId="{CDD4953A-F165-4BF2-9D69-5A62FA2DFD4F}" dt="2023-06-27T15:14:52.389" v="417"/>
          <ac:picMkLst>
            <pc:docMk/>
            <pc:sldMk cId="3134917009" sldId="295"/>
            <ac:picMk id="6" creationId="{415E8B11-E075-914E-8813-AD6F681CFAF0}"/>
          </ac:picMkLst>
        </pc:picChg>
        <pc:picChg chg="del">
          <ac:chgData name="Laura Oathout" userId="6ff55ba14486fe89" providerId="LiveId" clId="{CDD4953A-F165-4BF2-9D69-5A62FA2DFD4F}" dt="2023-06-27T15:14:52.390" v="419"/>
          <ac:picMkLst>
            <pc:docMk/>
            <pc:sldMk cId="3134917009" sldId="295"/>
            <ac:picMk id="8" creationId="{15383109-632E-A8C7-F2F7-8FA21B350FD7}"/>
          </ac:picMkLst>
        </pc:picChg>
        <pc:picChg chg="del">
          <ac:chgData name="Laura Oathout" userId="6ff55ba14486fe89" providerId="LiveId" clId="{CDD4953A-F165-4BF2-9D69-5A62FA2DFD4F}" dt="2023-06-27T15:14:52.393" v="423"/>
          <ac:picMkLst>
            <pc:docMk/>
            <pc:sldMk cId="3134917009" sldId="295"/>
            <ac:picMk id="10" creationId="{918E6B82-1E6A-B10E-07C0-161BEB37E6AC}"/>
          </ac:picMkLst>
        </pc:picChg>
        <pc:picChg chg="del">
          <ac:chgData name="Laura Oathout" userId="6ff55ba14486fe89" providerId="LiveId" clId="{CDD4953A-F165-4BF2-9D69-5A62FA2DFD4F}" dt="2023-06-27T15:14:52.391" v="421"/>
          <ac:picMkLst>
            <pc:docMk/>
            <pc:sldMk cId="3134917009" sldId="295"/>
            <ac:picMk id="13" creationId="{0E767380-420B-1294-A9C4-4A082496C780}"/>
          </ac:picMkLst>
        </pc:picChg>
        <pc:picChg chg="del">
          <ac:chgData name="Laura Oathout" userId="6ff55ba14486fe89" providerId="LiveId" clId="{CDD4953A-F165-4BF2-9D69-5A62FA2DFD4F}" dt="2023-06-27T15:14:52.384" v="409"/>
          <ac:picMkLst>
            <pc:docMk/>
            <pc:sldMk cId="3134917009" sldId="295"/>
            <ac:picMk id="15" creationId="{A1BD97AD-FFFF-A42E-9555-B3553725424E}"/>
          </ac:picMkLst>
        </pc:picChg>
      </pc:sldChg>
      <pc:sldChg chg="delSp mod setBg">
        <pc:chgData name="Laura Oathout" userId="6ff55ba14486fe89" providerId="LiveId" clId="{CDD4953A-F165-4BF2-9D69-5A62FA2DFD4F}" dt="2023-06-27T15:14:52.466" v="445"/>
        <pc:sldMkLst>
          <pc:docMk/>
          <pc:sldMk cId="3671763280" sldId="296"/>
        </pc:sldMkLst>
        <pc:spChg chg="del">
          <ac:chgData name="Laura Oathout" userId="6ff55ba14486fe89" providerId="LiveId" clId="{CDD4953A-F165-4BF2-9D69-5A62FA2DFD4F}" dt="2023-06-27T15:14:52.426" v="435"/>
          <ac:spMkLst>
            <pc:docMk/>
            <pc:sldMk cId="3671763280" sldId="296"/>
            <ac:spMk id="5" creationId="{CEE5BEE8-975E-562B-1FB1-03EA014CC632}"/>
          </ac:spMkLst>
        </pc:spChg>
        <pc:spChg chg="del">
          <ac:chgData name="Laura Oathout" userId="6ff55ba14486fe89" providerId="LiveId" clId="{CDD4953A-F165-4BF2-9D69-5A62FA2DFD4F}" dt="2023-06-27T15:14:52.425" v="433"/>
          <ac:spMkLst>
            <pc:docMk/>
            <pc:sldMk cId="3671763280" sldId="296"/>
            <ac:spMk id="7" creationId="{AAA9638C-2DA1-B58C-3D92-E4CE2F5099E8}"/>
          </ac:spMkLst>
        </pc:spChg>
        <pc:spChg chg="del">
          <ac:chgData name="Laura Oathout" userId="6ff55ba14486fe89" providerId="LiveId" clId="{CDD4953A-F165-4BF2-9D69-5A62FA2DFD4F}" dt="2023-06-27T15:14:52.434" v="443"/>
          <ac:spMkLst>
            <pc:docMk/>
            <pc:sldMk cId="3671763280" sldId="296"/>
            <ac:spMk id="11" creationId="{70FCC948-96C5-3B55-C0FE-6961CB40B7CA}"/>
          </ac:spMkLst>
        </pc:spChg>
        <pc:spChg chg="del">
          <ac:chgData name="Laura Oathout" userId="6ff55ba14486fe89" providerId="LiveId" clId="{CDD4953A-F165-4BF2-9D69-5A62FA2DFD4F}" dt="2023-06-27T15:14:52.424" v="431"/>
          <ac:spMkLst>
            <pc:docMk/>
            <pc:sldMk cId="3671763280" sldId="296"/>
            <ac:spMk id="27" creationId="{F729C10A-68E6-B810-65D2-3F1D9E7F888F}"/>
          </ac:spMkLst>
        </pc:spChg>
        <pc:grpChg chg="del">
          <ac:chgData name="Laura Oathout" userId="6ff55ba14486fe89" providerId="LiveId" clId="{CDD4953A-F165-4BF2-9D69-5A62FA2DFD4F}" dt="2023-06-27T15:14:52.428" v="437"/>
          <ac:grpSpMkLst>
            <pc:docMk/>
            <pc:sldMk cId="3671763280" sldId="296"/>
            <ac:grpSpMk id="13" creationId="{BB7992F5-6EE5-9FA6-036E-51FF380EB62B}"/>
          </ac:grpSpMkLst>
        </pc:grpChg>
        <pc:picChg chg="del">
          <ac:chgData name="Laura Oathout" userId="6ff55ba14486fe89" providerId="LiveId" clId="{CDD4953A-F165-4BF2-9D69-5A62FA2DFD4F}" dt="2023-06-27T15:14:52.429" v="439"/>
          <ac:picMkLst>
            <pc:docMk/>
            <pc:sldMk cId="3671763280" sldId="296"/>
            <ac:picMk id="8" creationId="{8B5E061B-0ABF-4426-C920-02BA169B4881}"/>
          </ac:picMkLst>
        </pc:picChg>
        <pc:picChg chg="del">
          <ac:chgData name="Laura Oathout" userId="6ff55ba14486fe89" providerId="LiveId" clId="{CDD4953A-F165-4BF2-9D69-5A62FA2DFD4F}" dt="2023-06-27T15:14:52.432" v="441"/>
          <ac:picMkLst>
            <pc:docMk/>
            <pc:sldMk cId="3671763280" sldId="296"/>
            <ac:picMk id="9" creationId="{1A9A74FA-C927-1BE1-9504-8D832C5F2A98}"/>
          </ac:picMkLst>
        </pc:picChg>
        <pc:picChg chg="del">
          <ac:chgData name="Laura Oathout" userId="6ff55ba14486fe89" providerId="LiveId" clId="{CDD4953A-F165-4BF2-9D69-5A62FA2DFD4F}" dt="2023-06-27T15:14:52.422" v="429"/>
          <ac:picMkLst>
            <pc:docMk/>
            <pc:sldMk cId="3671763280" sldId="296"/>
            <ac:picMk id="10" creationId="{41D0FDC0-CD7D-33E8-2060-FA54E924341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17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97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04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6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81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43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97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373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634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405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60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00130D-6381-4E23-9D4F-BF527A532FA1}" type="datetimeFigureOut">
              <a:rPr lang="en-US" smtClean="0"/>
              <a:t>6/27/2023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E6137-5742-4C4E-B6CE-DB69826F1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22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525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59453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71774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5457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7864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75922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86192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2003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917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1763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00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907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2359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373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58793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3623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9870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240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8249</TotalTime>
  <Words>0</Words>
  <Application>Microsoft Office PowerPoint</Application>
  <PresentationFormat>On-screen Show (4:3)</PresentationFormat>
  <Paragraphs>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1</cp:revision>
  <dcterms:created xsi:type="dcterms:W3CDTF">2023-06-21T21:44:40Z</dcterms:created>
  <dcterms:modified xsi:type="dcterms:W3CDTF">2023-06-27T15:14:52Z</dcterms:modified>
</cp:coreProperties>
</file>