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408" r:id="rId2"/>
    <p:sldId id="280" r:id="rId3"/>
    <p:sldId id="658" r:id="rId4"/>
    <p:sldId id="661" r:id="rId5"/>
    <p:sldId id="662" r:id="rId6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1"/>
  </p:normalViewPr>
  <p:slideViewPr>
    <p:cSldViewPr snapToGrid="0" showGuides="1">
      <p:cViewPr varScale="1">
        <p:scale>
          <a:sx n="75" d="100"/>
          <a:sy n="75" d="100"/>
        </p:scale>
        <p:origin x="3200" y="16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833D9-0523-929F-A4DC-14E6931787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DBCC17-25E3-27A1-6C03-AA97493ED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C997DC-1AA4-E38E-E428-2CC16F624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6347D-11F2-0796-9552-F58344E30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47D8B-F28B-34FE-EB75-911C91037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025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0118F-AD18-301F-4E57-9841314EC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D62634-9DEA-10F5-352F-9CD8406C0A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93EB9F-F516-EAEA-CC15-A945091A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AFD421-AD90-585C-BC28-187CC878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3BD642-7815-9D75-7367-09E016745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4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70CDCE-AE1F-06D0-47C1-8D92FE3932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95B5A5-2D48-B834-9FB9-645B0ADAC4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4C78B-B9C4-F00D-E4F6-28A907A11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1AE9E-0797-D821-875B-6B6D76DAF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D74FE-1D5A-A6BC-D82C-13621F43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621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F1311-3553-9ADC-E4F3-CF7CDC97C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648DD-1121-CC66-C2EE-CDC93B425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6F964-3C70-EF5E-32B6-53CB7E2E4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9D925-2BD1-46FC-C42C-430D6FD0A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65C90C-9DB5-CD99-B376-8DAC8E7B0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09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A2E9F-07D7-B9EE-37E8-FD0FE372A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B589-7AB5-D904-336F-E5D836599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D90FC-3C3C-9D8B-74FE-6E186C667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97AFBF-17B9-F56E-287E-80603D07A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AA2B75-4A56-998F-88A1-42E04457F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83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4AEEF-4C49-EADD-57B2-3B4658167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8D69A-A25F-C3CB-C8B7-73165C833E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75F6B-160E-F3C6-5D8B-85D2179C0D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4CED2C-3C37-E137-F712-A03F68606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6CA6E7-F8BD-C9B9-9C14-2A8190730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C5EF9-A7C0-E146-367D-896735171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88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951FB-D69B-7390-93F9-FA024A614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8AE2B6-896A-D59E-F50A-79318BE10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B2D686-87C3-3916-0629-AD6FE761E9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B44B78-7BD0-81B5-04D7-4134F8FD0A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E3D122-711D-1A92-46FC-ECB4583B1F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B97E09-0CA9-373F-CAD5-C3059B081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34F9A7-148E-1698-D85F-BEC1369EE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9A39D-027F-4C82-CCE0-23F8229C4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526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7BAAB-77D3-F8DE-981C-B2CD16615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EFCF39-2F65-D02C-DAC5-723B9254D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00C8C2-580F-A8F5-6AE8-D16D66F7A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847BF2-59E1-3451-52D1-FC76FFBDB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945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429CAB-D246-1B82-E6C9-851E4DBC9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83B51C-BE52-35B3-FFAC-E4C75CA35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BDF485-24BB-F4A7-7E81-593BFE604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931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C902-91E1-F934-A1BB-013756F8A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48C8E-0568-D4C8-13BC-73DDF77EF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E58260-D2F3-62B7-3042-2B26E61A1B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B58DF9-9870-1D28-6A11-26C39ECF3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C73EC-603A-3E42-C9A5-80C78D88E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ADE83A-31F7-F2DC-AEEA-2F7FF4B36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35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1165A-9450-4966-B798-889FA4626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68472E-C6F0-9662-BA74-1DC5EBB1C8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DA24B1-0016-A8CD-CB60-C061F036A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0A035B-A42D-2A09-FFFF-19549AC83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7ADD2F-B43E-139F-623F-32423B516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AA2B11-714F-C11A-588B-686BD2A25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673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17F21D-9A9F-61EB-CD70-D595EAC50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4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6FC46D-426B-345F-2B2C-268ADEDE3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4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48C04-2168-E426-2055-4FCA1E7E21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07C7F8-BBB2-1F45-A2F5-5C393A17CDE8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C848A-DB20-A205-AFE3-6C6B0239FB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9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864C9-4C7D-49C0-5E01-097E6445FF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C208F4-15B5-2340-A8B1-F19B7B831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57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0.xml"/><Relationship Id="rId7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5.xml"/><Relationship Id="rId7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916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55821-E1F5-55D7-0A3C-E030F634C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10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711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103EE0-B737-2857-07E7-14506FDB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ED4C8452-08C0-0CE0-13EF-F9C3103A555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rcRect l="23013" r="9800"/>
          <a:stretch>
            <a:fillRect/>
          </a:stretch>
        </p:blipFill>
        <p:spPr>
          <a:xfrm>
            <a:off x="1005460" y="2858465"/>
            <a:ext cx="2546817" cy="25316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F7C4CF4-2956-D70D-8CFA-3D258D83A78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30485" y="3624609"/>
            <a:ext cx="29776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counselor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1D326E-4AF7-9454-3C02-8EB97A4BA1B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5418" y="6634087"/>
            <a:ext cx="33666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95B36FD-CC88-25E0-AFC0-F14BF20DC88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08122" y="8558005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22FC65C-7B7D-4F53-0F61-7F2A9E0D186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26536" y="9015667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0098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F1ABD7-6E53-39C0-D10E-92903CC3B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CCCB977-F25C-E030-D356-4CE865DFB2A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013" r="9800"/>
          <a:stretch>
            <a:fillRect/>
          </a:stretch>
        </p:blipFill>
        <p:spPr>
          <a:xfrm>
            <a:off x="1005460" y="2858465"/>
            <a:ext cx="2546817" cy="25316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5AA7820-5241-777C-9F4B-24E3A84BA00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30485" y="3624609"/>
            <a:ext cx="29776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counselor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A911B1-9491-EBA3-897E-27AC255ABE3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5418" y="6634087"/>
            <a:ext cx="33666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A8F913A-E8BD-6FAD-544E-058E52F75FD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08122" y="8558005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87E1C7C-F254-7FA5-4560-A70091D5D6F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26536" y="9015667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29522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168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APLPapaTroll</vt:lpstr>
      <vt:lpstr>Aptos</vt:lpstr>
      <vt:lpstr>Aptos Display</vt:lpstr>
      <vt:lpstr>Arial</vt:lpstr>
      <vt:lpstr>BFC Pumpkin Porch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2026-05-26T22:54:16Z</dcterms:created>
  <dcterms:modified xsi:type="dcterms:W3CDTF">2026-05-27T16:31:23Z</dcterms:modified>
</cp:coreProperties>
</file>