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3"/>
  </p:notesMasterIdLst>
  <p:sldIdLst>
    <p:sldId id="305" r:id="rId2"/>
    <p:sldId id="1631" r:id="rId3"/>
    <p:sldId id="308" r:id="rId4"/>
    <p:sldId id="263" r:id="rId5"/>
    <p:sldId id="1627" r:id="rId6"/>
    <p:sldId id="1628" r:id="rId7"/>
    <p:sldId id="1629" r:id="rId8"/>
    <p:sldId id="1630" r:id="rId9"/>
    <p:sldId id="319" r:id="rId10"/>
    <p:sldId id="326" r:id="rId11"/>
    <p:sldId id="320" r:id="rId12"/>
    <p:sldId id="323" r:id="rId13"/>
    <p:sldId id="282" r:id="rId14"/>
    <p:sldId id="1625" r:id="rId15"/>
    <p:sldId id="1614" r:id="rId16"/>
    <p:sldId id="1620" r:id="rId17"/>
    <p:sldId id="1621" r:id="rId18"/>
    <p:sldId id="1622" r:id="rId19"/>
    <p:sldId id="1623" r:id="rId20"/>
    <p:sldId id="1624" r:id="rId21"/>
    <p:sldId id="1632" r:id="rId22"/>
  </p:sldIdLst>
  <p:sldSz cx="12192000" cy="6858000"/>
  <p:notesSz cx="6858000" cy="9144000"/>
  <p:embeddedFontLst>
    <p:embeddedFont>
      <p:font typeface="APLPapaTroll" panose="02000603000000000000" pitchFamily="2" charset="0"/>
      <p:regular r:id="rId24"/>
    </p:embeddedFont>
    <p:embeddedFont>
      <p:font typeface="BFC Pumpkin Porch" pitchFamily="2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B0F0"/>
    <a:srgbClr val="5ED6FF"/>
    <a:srgbClr val="49C1FC"/>
    <a:srgbClr val="66FFFB"/>
    <a:srgbClr val="AEB0B5"/>
    <a:srgbClr val="EFCFAC"/>
    <a:srgbClr val="A5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1"/>
    <p:restoredTop sz="94651"/>
  </p:normalViewPr>
  <p:slideViewPr>
    <p:cSldViewPr snapToGrid="0" showGuides="1">
      <p:cViewPr varScale="1">
        <p:scale>
          <a:sx n="110" d="100"/>
          <a:sy n="110" d="100"/>
        </p:scale>
        <p:origin x="552" y="176"/>
      </p:cViewPr>
      <p:guideLst>
        <p:guide orient="horz" pos="2112"/>
        <p:guide pos="3840"/>
      </p:guideLst>
    </p:cSldViewPr>
  </p:slideViewPr>
  <p:notesTextViewPr>
    <p:cViewPr>
      <p:scale>
        <a:sx n="65" d="100"/>
        <a:sy n="6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DCEA7-828D-1B42-B614-9225E42E1340}" type="datetimeFigureOut">
              <a:rPr lang="en-US" smtClean="0"/>
              <a:t>5/29/26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786E7-C411-EF4D-874C-A0F8D375F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646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86E7-C411-EF4D-874C-A0F8D375F7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10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86E7-C411-EF4D-874C-A0F8D375F75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151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86E7-C411-EF4D-874C-A0F8D375F75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87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669CC-1B1C-E67F-B51F-1D6EF38CF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6F346-62AA-2089-AAFE-1389736A7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5DEED-834D-DCBB-B661-7D6521783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F4D4B-8051-FB64-03A6-9EE4D11F5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A99D2-7747-01A0-FE1A-CA2BB37A8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41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1BF53-973E-7429-6DEC-6A9FE04F6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55B234-EFC0-49A9-4510-D5E8C82928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A2886-B801-6F11-6DD1-E4D5DE73A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3DF4C-B17B-077F-840B-FA4124D13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79FB4-3DE9-183F-C25C-B8AB2ED4C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2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9A6EEB-F862-6B9E-DC51-1135CD8E5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164A46-FC0E-9AA7-C653-BDA1C0A72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FE0F3-67A6-190F-A550-19F150229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74DEE7-BC3A-8783-B98A-985C376F9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94BA6B-9916-EFFD-0022-4AB4DA928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644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397EF-C918-63CC-B61A-820994FF5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74CC7-EED0-6EE9-3E79-835575F97A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2F6BC-FDC8-D49E-80B2-31ACDF2B8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F266B-4D02-3557-FE2F-72F6AA7E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154F2-9096-E6F4-1A30-8EA27FBE3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66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9CAF8-5D53-3420-CAFE-0E86C7C75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F75F7-86ED-96CC-EEE7-FF6DB3D49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91C38-FE0C-A633-784C-29BB3161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419FD-00B1-A5B4-E4A0-6DAABFFB5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D1FE56-2970-ED34-0BBE-A0D02C776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26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FC6EA-4264-3E96-5ECB-E897F4EAE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CA654-ADBB-8B86-79D9-DB7DB606D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CF340D-A797-1222-96C7-659ED7E25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02FE52-59E6-A922-D13E-3E2B5D8C6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8E49B-F15A-F8F5-0551-55813316D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C52BE-95CC-F815-9EC2-2242FF5C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09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E50A4-D4DD-30A9-A189-E727C7F23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4B1A71-F748-8FF7-B15E-6453F783D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ABC9CB-B138-34FB-1CEB-CBD0DA6D4A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A12F18-7B71-9D40-442D-070AD4C405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D9785-ED0E-18C7-EFA3-487E809696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7DA647-492B-A9B3-FE44-8FE864DA4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39E803-0796-3B37-B07A-2EE782FE6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AED19-D936-50FF-F356-7FB2CD377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870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DB872-5ECA-094A-07A2-4A688D31C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2365D8-435A-E5AE-9E8A-BF59CC9C2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7CC5D2-EA11-5D82-5DD9-D65076163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73F114-D7FE-EA8C-B246-AB0C9292E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633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ACF65C-6A6F-F58D-3D43-DDE35A138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7ACF8F-F45C-0D30-840E-1F121EA47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5D95BC-731E-0AE1-2B8F-0E9C5CD83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62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B2269-EEEB-E0CB-053F-14AE438EF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C7D1C-0195-B06B-AB45-243287203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D87C3-F57E-48CB-047A-ABB285C5A0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0FE7CE-834F-ECFB-C4CA-6AD44B5E8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23F93A-EB36-D74E-FB37-167D93AE6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9CD0D6-BF05-2802-F70E-B210E3C72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051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5E9B4-7483-B5A1-6E57-E6A24E2FF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475D33-FAD6-21EC-B2AC-C18E36E218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2B70C-BB40-8EDB-B9A2-1C296650D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66723-5E86-4F82-E3FA-7FD34D255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D7977-FC8D-BED4-36CC-221D82BFA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3EB853-8611-E343-C64E-8BBFB1F5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40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C1A3D-ABD7-6DF6-1118-489EE76D6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02165B-C3D0-3705-468F-35466CD4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CDD8FB-7816-4E20-9027-B033DE8109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81C022-10D2-484C-AF3B-F324D72C64F6}" type="datetimeFigureOut">
              <a:rPr lang="en-US" smtClean="0"/>
              <a:t>5/29/26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14965-082B-FBB4-E877-9DEF936BF8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29DF7-76D4-59D9-23E8-B9DD9D650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39E06-0732-CD4F-A0DB-DAAD4C53E5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67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6E989D-E9B3-967B-B791-0837DE2BD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678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92C7E5-4DE2-6256-AD66-3388D2FA5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697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6CAF20-AA99-6100-969F-F5BA4E821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059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6B95CC-4650-D887-0FD9-C37124E14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231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EAAB01-9DAC-E7AB-0028-0CAE24A7B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AB1F24C4-25C7-0D97-EF79-ECDF0B2A5A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31746" y="4040345"/>
            <a:ext cx="702358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964C3-ED80-89E5-56C7-38452C62377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23013" r="9800"/>
          <a:stretch>
            <a:fillRect/>
          </a:stretch>
        </p:blipFill>
        <p:spPr>
          <a:xfrm>
            <a:off x="667909" y="2157946"/>
            <a:ext cx="3069631" cy="3081783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EA9D71DE-ABDC-FCA6-EECB-6C0E1FEE3A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99686" y="2354588"/>
            <a:ext cx="4313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FC Pumpkin Porch" pitchFamily="2" charset="0"/>
              </a:rPr>
              <a:t>Mrs. </a:t>
            </a:r>
            <a:r>
              <a:rPr lang="en-US" sz="8000" dirty="0" err="1">
                <a:latin typeface="BFC Pumpkin Porch" pitchFamily="2" charset="0"/>
              </a:rPr>
              <a:t>hudson</a:t>
            </a:r>
            <a:endParaRPr lang="en-US" sz="8000" dirty="0">
              <a:latin typeface="BFC Pumpkin Porc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923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F5604B-845E-80FF-293E-ED9F68BF1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964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8D55F6-AFF9-7AAB-DB69-969154A45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135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660750-36A5-99A5-3631-F91BCB0AE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107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8A83CA-4C7C-7B69-4AD9-0BD23CCAD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23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A3F89-0F4B-0358-7AC6-B6E5E6064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864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FF475D-F06A-4590-3BB0-4736F00EA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743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56C669-0715-5E17-2A1F-E6315CA5E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564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F90A0E-B1E7-03B8-0149-E7DE36606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399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9AFB51-0A9E-78D0-0C41-EEEFDA038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801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164418-A131-E320-A5DE-BA10A1134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648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667DD-682F-C5A1-96C5-DD41EA2E2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486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7D5D60-2356-29BF-5181-3EEAD4412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403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EBEE06-8B81-83A5-DA85-F873825E2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370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61747-C30F-60E6-B1F3-4E0985817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638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DE9C29-CC72-2805-999F-638CB5D78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494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03EBD3-4C70-8EBA-D456-A74310DF2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2593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8467</TotalTime>
  <Words>66</Words>
  <Application>Microsoft Macintosh PowerPoint</Application>
  <PresentationFormat>Widescreen</PresentationFormat>
  <Paragraphs>5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Aptos</vt:lpstr>
      <vt:lpstr>Aptos Display</vt:lpstr>
      <vt:lpstr>Arial</vt:lpstr>
      <vt:lpstr>APLPapaTroll</vt:lpstr>
      <vt:lpstr>BFC Pumpkin Porch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33</cp:revision>
  <dcterms:created xsi:type="dcterms:W3CDTF">2026-05-23T12:21:50Z</dcterms:created>
  <dcterms:modified xsi:type="dcterms:W3CDTF">2026-05-29T14:42:56Z</dcterms:modified>
</cp:coreProperties>
</file>