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sldIdLst>
    <p:sldId id="258" r:id="rId2"/>
    <p:sldId id="287" r:id="rId3"/>
    <p:sldId id="304" r:id="rId4"/>
    <p:sldId id="290" r:id="rId5"/>
    <p:sldId id="292" r:id="rId6"/>
    <p:sldId id="293" r:id="rId7"/>
    <p:sldId id="294" r:id="rId8"/>
    <p:sldId id="295" r:id="rId9"/>
    <p:sldId id="296" r:id="rId10"/>
    <p:sldId id="298" r:id="rId11"/>
    <p:sldId id="299" r:id="rId12"/>
    <p:sldId id="300" r:id="rId13"/>
    <p:sldId id="301" r:id="rId14"/>
    <p:sldId id="302" r:id="rId15"/>
    <p:sldId id="303" r:id="rId16"/>
  </p:sldIdLst>
  <p:sldSz cx="9144000" cy="6858000" type="screen4x3"/>
  <p:notesSz cx="6858000" cy="9144000"/>
  <p:embeddedFontLst>
    <p:embeddedFont>
      <p:font typeface="APLPapaTroll" panose="02000603000000000000" pitchFamily="2" charset="0"/>
      <p:regular r:id="rId17"/>
    </p:embeddedFon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Calibri Light" panose="020F0302020204030204" pitchFamily="34" charset="0"/>
      <p:regular r:id="rId22"/>
      <p:italic r:id="rId23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4561356-F8CF-4518-A3AC-DD68967C5154}" v="218" dt="2023-04-28T16:19:19.22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92" autoAdjust="0"/>
    <p:restoredTop sz="94660"/>
  </p:normalViewPr>
  <p:slideViewPr>
    <p:cSldViewPr snapToGrid="0" showGuides="1">
      <p:cViewPr varScale="1">
        <p:scale>
          <a:sx n="116" d="100"/>
          <a:sy n="116" d="100"/>
        </p:scale>
        <p:origin x="692" y="6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4.fntdata"/><Relationship Id="rId29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7.fntdata"/><Relationship Id="rId28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ura Oathout" userId="6ff55ba14486fe89" providerId="LiveId" clId="{64561356-F8CF-4518-A3AC-DD68967C5154}"/>
    <pc:docChg chg="custSel modSld">
      <pc:chgData name="Laura Oathout" userId="6ff55ba14486fe89" providerId="LiveId" clId="{64561356-F8CF-4518-A3AC-DD68967C5154}" dt="2023-04-28T16:19:19.223" v="375"/>
      <pc:docMkLst>
        <pc:docMk/>
      </pc:docMkLst>
      <pc:sldChg chg="delSp mod setBg">
        <pc:chgData name="Laura Oathout" userId="6ff55ba14486fe89" providerId="LiveId" clId="{64561356-F8CF-4518-A3AC-DD68967C5154}" dt="2023-04-28T16:19:18.674" v="33"/>
        <pc:sldMkLst>
          <pc:docMk/>
          <pc:sldMk cId="4294058627" sldId="258"/>
        </pc:sldMkLst>
        <pc:spChg chg="del">
          <ac:chgData name="Laura Oathout" userId="6ff55ba14486fe89" providerId="LiveId" clId="{64561356-F8CF-4518-A3AC-DD68967C5154}" dt="2023-04-28T16:19:18.627" v="1"/>
          <ac:spMkLst>
            <pc:docMk/>
            <pc:sldMk cId="4294058627" sldId="258"/>
            <ac:spMk id="5" creationId="{19DBD2EF-C83B-EE38-8D1D-EA776F606AED}"/>
          </ac:spMkLst>
        </pc:spChg>
        <pc:spChg chg="del">
          <ac:chgData name="Laura Oathout" userId="6ff55ba14486fe89" providerId="LiveId" clId="{64561356-F8CF-4518-A3AC-DD68967C5154}" dt="2023-04-28T16:19:18.629" v="3"/>
          <ac:spMkLst>
            <pc:docMk/>
            <pc:sldMk cId="4294058627" sldId="258"/>
            <ac:spMk id="6" creationId="{B4F16D87-5ECD-4758-B662-D50A7C431C59}"/>
          </ac:spMkLst>
        </pc:spChg>
        <pc:spChg chg="del">
          <ac:chgData name="Laura Oathout" userId="6ff55ba14486fe89" providerId="LiveId" clId="{64561356-F8CF-4518-A3AC-DD68967C5154}" dt="2023-04-28T16:19:18.631" v="7"/>
          <ac:spMkLst>
            <pc:docMk/>
            <pc:sldMk cId="4294058627" sldId="258"/>
            <ac:spMk id="10" creationId="{E1C363E3-26C1-5494-4F11-B795BB05ECFF}"/>
          </ac:spMkLst>
        </pc:spChg>
        <pc:spChg chg="del">
          <ac:chgData name="Laura Oathout" userId="6ff55ba14486fe89" providerId="LiveId" clId="{64561356-F8CF-4518-A3AC-DD68967C5154}" dt="2023-04-28T16:19:18.644" v="29"/>
          <ac:spMkLst>
            <pc:docMk/>
            <pc:sldMk cId="4294058627" sldId="258"/>
            <ac:spMk id="76" creationId="{F93FAE51-C1F0-0186-479C-2042C0D30850}"/>
          </ac:spMkLst>
        </pc:spChg>
        <pc:spChg chg="del">
          <ac:chgData name="Laura Oathout" userId="6ff55ba14486fe89" providerId="LiveId" clId="{64561356-F8CF-4518-A3AC-DD68967C5154}" dt="2023-04-28T16:19:18.644" v="31"/>
          <ac:spMkLst>
            <pc:docMk/>
            <pc:sldMk cId="4294058627" sldId="258"/>
            <ac:spMk id="77" creationId="{02C915F6-B20D-3443-05FE-DFB0408C2C20}"/>
          </ac:spMkLst>
        </pc:spChg>
        <pc:spChg chg="del">
          <ac:chgData name="Laura Oathout" userId="6ff55ba14486fe89" providerId="LiveId" clId="{64561356-F8CF-4518-A3AC-DD68967C5154}" dt="2023-04-28T16:19:18.629" v="5"/>
          <ac:spMkLst>
            <pc:docMk/>
            <pc:sldMk cId="4294058627" sldId="258"/>
            <ac:spMk id="78" creationId="{9C4129BB-CCF1-6C13-B06D-6DE6B826B224}"/>
          </ac:spMkLst>
        </pc:spChg>
        <pc:picChg chg="del">
          <ac:chgData name="Laura Oathout" userId="6ff55ba14486fe89" providerId="LiveId" clId="{64561356-F8CF-4518-A3AC-DD68967C5154}" dt="2023-04-28T16:19:18.634" v="13"/>
          <ac:picMkLst>
            <pc:docMk/>
            <pc:sldMk cId="4294058627" sldId="258"/>
            <ac:picMk id="3" creationId="{607883C2-8545-96A2-299B-BC11371BA898}"/>
          </ac:picMkLst>
        </pc:picChg>
        <pc:picChg chg="del">
          <ac:chgData name="Laura Oathout" userId="6ff55ba14486fe89" providerId="LiveId" clId="{64561356-F8CF-4518-A3AC-DD68967C5154}" dt="2023-04-28T16:19:18.632" v="11"/>
          <ac:picMkLst>
            <pc:docMk/>
            <pc:sldMk cId="4294058627" sldId="258"/>
            <ac:picMk id="21" creationId="{DCE274A6-0847-F4D2-1C4B-2EDB80C35B0E}"/>
          </ac:picMkLst>
        </pc:picChg>
        <pc:picChg chg="del">
          <ac:chgData name="Laura Oathout" userId="6ff55ba14486fe89" providerId="LiveId" clId="{64561356-F8CF-4518-A3AC-DD68967C5154}" dt="2023-04-28T16:19:18.632" v="9"/>
          <ac:picMkLst>
            <pc:docMk/>
            <pc:sldMk cId="4294058627" sldId="258"/>
            <ac:picMk id="47" creationId="{BD4B3A29-DA51-3017-6212-0F01EAAA1D91}"/>
          </ac:picMkLst>
        </pc:picChg>
        <pc:picChg chg="del">
          <ac:chgData name="Laura Oathout" userId="6ff55ba14486fe89" providerId="LiveId" clId="{64561356-F8CF-4518-A3AC-DD68967C5154}" dt="2023-04-28T16:19:18.636" v="15"/>
          <ac:picMkLst>
            <pc:docMk/>
            <pc:sldMk cId="4294058627" sldId="258"/>
            <ac:picMk id="49" creationId="{7F819DE3-C3DB-F899-EA3D-3FA03D255267}"/>
          </ac:picMkLst>
        </pc:picChg>
        <pc:picChg chg="del">
          <ac:chgData name="Laura Oathout" userId="6ff55ba14486fe89" providerId="LiveId" clId="{64561356-F8CF-4518-A3AC-DD68967C5154}" dt="2023-04-28T16:19:18.638" v="17"/>
          <ac:picMkLst>
            <pc:docMk/>
            <pc:sldMk cId="4294058627" sldId="258"/>
            <ac:picMk id="55" creationId="{8D91AB40-E8C5-406C-1209-F407777DF574}"/>
          </ac:picMkLst>
        </pc:picChg>
        <pc:picChg chg="del">
          <ac:chgData name="Laura Oathout" userId="6ff55ba14486fe89" providerId="LiveId" clId="{64561356-F8CF-4518-A3AC-DD68967C5154}" dt="2023-04-28T16:19:18.638" v="19"/>
          <ac:picMkLst>
            <pc:docMk/>
            <pc:sldMk cId="4294058627" sldId="258"/>
            <ac:picMk id="59" creationId="{C298F6A1-34AF-B5E6-5F9B-48C3115A15AA}"/>
          </ac:picMkLst>
        </pc:picChg>
        <pc:picChg chg="del">
          <ac:chgData name="Laura Oathout" userId="6ff55ba14486fe89" providerId="LiveId" clId="{64561356-F8CF-4518-A3AC-DD68967C5154}" dt="2023-04-28T16:19:18.640" v="21"/>
          <ac:picMkLst>
            <pc:docMk/>
            <pc:sldMk cId="4294058627" sldId="258"/>
            <ac:picMk id="65" creationId="{471A2C50-44AC-953C-3BBD-C4C30AD08546}"/>
          </ac:picMkLst>
        </pc:picChg>
        <pc:picChg chg="del">
          <ac:chgData name="Laura Oathout" userId="6ff55ba14486fe89" providerId="LiveId" clId="{64561356-F8CF-4518-A3AC-DD68967C5154}" dt="2023-04-28T16:19:18.643" v="27"/>
          <ac:picMkLst>
            <pc:docMk/>
            <pc:sldMk cId="4294058627" sldId="258"/>
            <ac:picMk id="71" creationId="{22DB50C7-C54C-BF22-78A9-A24F4C34D92C}"/>
          </ac:picMkLst>
        </pc:picChg>
        <pc:picChg chg="del">
          <ac:chgData name="Laura Oathout" userId="6ff55ba14486fe89" providerId="LiveId" clId="{64561356-F8CF-4518-A3AC-DD68967C5154}" dt="2023-04-28T16:19:18.641" v="23"/>
          <ac:picMkLst>
            <pc:docMk/>
            <pc:sldMk cId="4294058627" sldId="258"/>
            <ac:picMk id="73" creationId="{BDAE4BA3-FA84-ED1D-6722-0C427D1212FA}"/>
          </ac:picMkLst>
        </pc:picChg>
        <pc:picChg chg="del">
          <ac:chgData name="Laura Oathout" userId="6ff55ba14486fe89" providerId="LiveId" clId="{64561356-F8CF-4518-A3AC-DD68967C5154}" dt="2023-04-28T16:19:18.641" v="25"/>
          <ac:picMkLst>
            <pc:docMk/>
            <pc:sldMk cId="4294058627" sldId="258"/>
            <ac:picMk id="75" creationId="{C27DB765-AF8E-29BC-0E49-CE9C8B2BA0D8}"/>
          </ac:picMkLst>
        </pc:picChg>
      </pc:sldChg>
      <pc:sldChg chg="delSp mod setBg">
        <pc:chgData name="Laura Oathout" userId="6ff55ba14486fe89" providerId="LiveId" clId="{64561356-F8CF-4518-A3AC-DD68967C5154}" dt="2023-04-28T16:19:18.701" v="61"/>
        <pc:sldMkLst>
          <pc:docMk/>
          <pc:sldMk cId="2424942819" sldId="287"/>
        </pc:sldMkLst>
        <pc:spChg chg="del">
          <ac:chgData name="Laura Oathout" userId="6ff55ba14486fe89" providerId="LiveId" clId="{64561356-F8CF-4518-A3AC-DD68967C5154}" dt="2023-04-28T16:19:18.676" v="35"/>
          <ac:spMkLst>
            <pc:docMk/>
            <pc:sldMk cId="2424942819" sldId="287"/>
            <ac:spMk id="2" creationId="{AFB3FA6F-E4D5-0216-91FB-CC1CD02D6F1F}"/>
          </ac:spMkLst>
        </pc:spChg>
        <pc:spChg chg="del">
          <ac:chgData name="Laura Oathout" userId="6ff55ba14486fe89" providerId="LiveId" clId="{64561356-F8CF-4518-A3AC-DD68967C5154}" dt="2023-04-28T16:19:18.678" v="41"/>
          <ac:spMkLst>
            <pc:docMk/>
            <pc:sldMk cId="2424942819" sldId="287"/>
            <ac:spMk id="3" creationId="{00000000-0000-0000-0000-000000000000}"/>
          </ac:spMkLst>
        </pc:spChg>
        <pc:spChg chg="del">
          <ac:chgData name="Laura Oathout" userId="6ff55ba14486fe89" providerId="LiveId" clId="{64561356-F8CF-4518-A3AC-DD68967C5154}" dt="2023-04-28T16:19:18.685" v="59"/>
          <ac:spMkLst>
            <pc:docMk/>
            <pc:sldMk cId="2424942819" sldId="287"/>
            <ac:spMk id="12" creationId="{25D9DA57-EE41-4551-0723-0A0615978E75}"/>
          </ac:spMkLst>
        </pc:spChg>
        <pc:spChg chg="del">
          <ac:chgData name="Laura Oathout" userId="6ff55ba14486fe89" providerId="LiveId" clId="{64561356-F8CF-4518-A3AC-DD68967C5154}" dt="2023-04-28T16:19:18.679" v="49"/>
          <ac:spMkLst>
            <pc:docMk/>
            <pc:sldMk cId="2424942819" sldId="287"/>
            <ac:spMk id="19" creationId="{BA33E17E-7F94-49CC-F075-DC35506C43C8}"/>
          </ac:spMkLst>
        </pc:spChg>
        <pc:spChg chg="del">
          <ac:chgData name="Laura Oathout" userId="6ff55ba14486fe89" providerId="LiveId" clId="{64561356-F8CF-4518-A3AC-DD68967C5154}" dt="2023-04-28T16:19:18.683" v="51"/>
          <ac:spMkLst>
            <pc:docMk/>
            <pc:sldMk cId="2424942819" sldId="287"/>
            <ac:spMk id="20" creationId="{378D0573-DCB6-0F15-4341-0921CBCC787F}"/>
          </ac:spMkLst>
        </pc:spChg>
        <pc:spChg chg="del">
          <ac:chgData name="Laura Oathout" userId="6ff55ba14486fe89" providerId="LiveId" clId="{64561356-F8CF-4518-A3AC-DD68967C5154}" dt="2023-04-28T16:19:18.676" v="37"/>
          <ac:spMkLst>
            <pc:docMk/>
            <pc:sldMk cId="2424942819" sldId="287"/>
            <ac:spMk id="21" creationId="{AACE8D7B-DA5D-748F-09F9-E616848C8340}"/>
          </ac:spMkLst>
        </pc:spChg>
        <pc:spChg chg="del">
          <ac:chgData name="Laura Oathout" userId="6ff55ba14486fe89" providerId="LiveId" clId="{64561356-F8CF-4518-A3AC-DD68967C5154}" dt="2023-04-28T16:19:18.683" v="53"/>
          <ac:spMkLst>
            <pc:docMk/>
            <pc:sldMk cId="2424942819" sldId="287"/>
            <ac:spMk id="22" creationId="{31D4A4EC-51B5-044E-A234-D31D51B5166F}"/>
          </ac:spMkLst>
        </pc:spChg>
        <pc:spChg chg="del">
          <ac:chgData name="Laura Oathout" userId="6ff55ba14486fe89" providerId="LiveId" clId="{64561356-F8CF-4518-A3AC-DD68967C5154}" dt="2023-04-28T16:19:18.678" v="39"/>
          <ac:spMkLst>
            <pc:docMk/>
            <pc:sldMk cId="2424942819" sldId="287"/>
            <ac:spMk id="30" creationId="{37EA28DB-F3D1-A586-6A25-6140604167AD}"/>
          </ac:spMkLst>
        </pc:spChg>
        <pc:picChg chg="del">
          <ac:chgData name="Laura Oathout" userId="6ff55ba14486fe89" providerId="LiveId" clId="{64561356-F8CF-4518-A3AC-DD68967C5154}" dt="2023-04-28T16:19:18.679" v="43"/>
          <ac:picMkLst>
            <pc:docMk/>
            <pc:sldMk cId="2424942819" sldId="287"/>
            <ac:picMk id="5" creationId="{EDCBF1CA-ED56-936A-C320-006C041607EF}"/>
          </ac:picMkLst>
        </pc:picChg>
        <pc:picChg chg="del">
          <ac:chgData name="Laura Oathout" userId="6ff55ba14486fe89" providerId="LiveId" clId="{64561356-F8CF-4518-A3AC-DD68967C5154}" dt="2023-04-28T16:19:18.679" v="45"/>
          <ac:picMkLst>
            <pc:docMk/>
            <pc:sldMk cId="2424942819" sldId="287"/>
            <ac:picMk id="7" creationId="{0A3757FE-D77E-FF38-D37E-689A3A2C4984}"/>
          </ac:picMkLst>
        </pc:picChg>
        <pc:picChg chg="del">
          <ac:chgData name="Laura Oathout" userId="6ff55ba14486fe89" providerId="LiveId" clId="{64561356-F8CF-4518-A3AC-DD68967C5154}" dt="2023-04-28T16:19:18.679" v="47"/>
          <ac:picMkLst>
            <pc:docMk/>
            <pc:sldMk cId="2424942819" sldId="287"/>
            <ac:picMk id="13" creationId="{3EC6E106-1F17-C04D-DA0D-38D33E7E16B4}"/>
          </ac:picMkLst>
        </pc:picChg>
        <pc:cxnChg chg="del">
          <ac:chgData name="Laura Oathout" userId="6ff55ba14486fe89" providerId="LiveId" clId="{64561356-F8CF-4518-A3AC-DD68967C5154}" dt="2023-04-28T16:19:18.685" v="57"/>
          <ac:cxnSpMkLst>
            <pc:docMk/>
            <pc:sldMk cId="2424942819" sldId="287"/>
            <ac:cxnSpMk id="10" creationId="{350B7066-657A-C122-B33E-0D88E0729A32}"/>
          </ac:cxnSpMkLst>
        </pc:cxnChg>
        <pc:cxnChg chg="del">
          <ac:chgData name="Laura Oathout" userId="6ff55ba14486fe89" providerId="LiveId" clId="{64561356-F8CF-4518-A3AC-DD68967C5154}" dt="2023-04-28T16:19:18.684" v="55"/>
          <ac:cxnSpMkLst>
            <pc:docMk/>
            <pc:sldMk cId="2424942819" sldId="287"/>
            <ac:cxnSpMk id="24" creationId="{D3E00B08-EC4A-C298-9703-01DC4E162A1E}"/>
          </ac:cxnSpMkLst>
        </pc:cxnChg>
      </pc:sldChg>
      <pc:sldChg chg="delSp mod setBg">
        <pc:chgData name="Laura Oathout" userId="6ff55ba14486fe89" providerId="LiveId" clId="{64561356-F8CF-4518-A3AC-DD68967C5154}" dt="2023-04-28T16:19:18.796" v="143"/>
        <pc:sldMkLst>
          <pc:docMk/>
          <pc:sldMk cId="3100383873" sldId="290"/>
        </pc:sldMkLst>
        <pc:spChg chg="del">
          <ac:chgData name="Laura Oathout" userId="6ff55ba14486fe89" providerId="LiveId" clId="{64561356-F8CF-4518-A3AC-DD68967C5154}" dt="2023-04-28T16:19:18.748" v="91"/>
          <ac:spMkLst>
            <pc:docMk/>
            <pc:sldMk cId="3100383873" sldId="290"/>
            <ac:spMk id="4" creationId="{D6915CFA-1E5F-E5D4-BE5E-2C24B9B04C62}"/>
          </ac:spMkLst>
        </pc:spChg>
        <pc:spChg chg="del">
          <ac:chgData name="Laura Oathout" userId="6ff55ba14486fe89" providerId="LiveId" clId="{64561356-F8CF-4518-A3AC-DD68967C5154}" dt="2023-04-28T16:19:18.748" v="93"/>
          <ac:spMkLst>
            <pc:docMk/>
            <pc:sldMk cId="3100383873" sldId="290"/>
            <ac:spMk id="5" creationId="{B305F15E-2911-5657-C1A1-FE0EC80FE0F7}"/>
          </ac:spMkLst>
        </pc:spChg>
        <pc:spChg chg="del">
          <ac:chgData name="Laura Oathout" userId="6ff55ba14486fe89" providerId="LiveId" clId="{64561356-F8CF-4518-A3AC-DD68967C5154}" dt="2023-04-28T16:19:18.748" v="95"/>
          <ac:spMkLst>
            <pc:docMk/>
            <pc:sldMk cId="3100383873" sldId="290"/>
            <ac:spMk id="6" creationId="{6E2C707F-A343-501A-6889-0368ABEA29FB}"/>
          </ac:spMkLst>
        </pc:spChg>
        <pc:spChg chg="del">
          <ac:chgData name="Laura Oathout" userId="6ff55ba14486fe89" providerId="LiveId" clId="{64561356-F8CF-4518-A3AC-DD68967C5154}" dt="2023-04-28T16:19:18.748" v="97"/>
          <ac:spMkLst>
            <pc:docMk/>
            <pc:sldMk cId="3100383873" sldId="290"/>
            <ac:spMk id="7" creationId="{1C061E86-AFBF-37F4-E2D9-87B8BE7BB7E7}"/>
          </ac:spMkLst>
        </pc:spChg>
        <pc:spChg chg="del">
          <ac:chgData name="Laura Oathout" userId="6ff55ba14486fe89" providerId="LiveId" clId="{64561356-F8CF-4518-A3AC-DD68967C5154}" dt="2023-04-28T16:19:18.748" v="105"/>
          <ac:spMkLst>
            <pc:docMk/>
            <pc:sldMk cId="3100383873" sldId="290"/>
            <ac:spMk id="8" creationId="{FD576593-D327-35AE-4ED3-645B5A7B20F4}"/>
          </ac:spMkLst>
        </pc:spChg>
        <pc:spChg chg="del">
          <ac:chgData name="Laura Oathout" userId="6ff55ba14486fe89" providerId="LiveId" clId="{64561356-F8CF-4518-A3AC-DD68967C5154}" dt="2023-04-28T16:19:18.748" v="107"/>
          <ac:spMkLst>
            <pc:docMk/>
            <pc:sldMk cId="3100383873" sldId="290"/>
            <ac:spMk id="9" creationId="{4A1AC612-394B-0B65-4CDF-6512C61CB492}"/>
          </ac:spMkLst>
        </pc:spChg>
        <pc:spChg chg="del">
          <ac:chgData name="Laura Oathout" userId="6ff55ba14486fe89" providerId="LiveId" clId="{64561356-F8CF-4518-A3AC-DD68967C5154}" dt="2023-04-28T16:19:18.748" v="103"/>
          <ac:spMkLst>
            <pc:docMk/>
            <pc:sldMk cId="3100383873" sldId="290"/>
            <ac:spMk id="10" creationId="{6EC774DB-9F80-4573-47C3-FED88FAB949F}"/>
          </ac:spMkLst>
        </pc:spChg>
        <pc:spChg chg="del">
          <ac:chgData name="Laura Oathout" userId="6ff55ba14486fe89" providerId="LiveId" clId="{64561356-F8CF-4518-A3AC-DD68967C5154}" dt="2023-04-28T16:19:18.748" v="109"/>
          <ac:spMkLst>
            <pc:docMk/>
            <pc:sldMk cId="3100383873" sldId="290"/>
            <ac:spMk id="11" creationId="{28046D1C-752F-2D21-70B2-4E0E5D75BD31}"/>
          </ac:spMkLst>
        </pc:spChg>
        <pc:spChg chg="del">
          <ac:chgData name="Laura Oathout" userId="6ff55ba14486fe89" providerId="LiveId" clId="{64561356-F8CF-4518-A3AC-DD68967C5154}" dt="2023-04-28T16:19:18.748" v="113"/>
          <ac:spMkLst>
            <pc:docMk/>
            <pc:sldMk cId="3100383873" sldId="290"/>
            <ac:spMk id="12" creationId="{AD32818B-E6A8-7EF7-9578-B30DB3DAB9E6}"/>
          </ac:spMkLst>
        </pc:spChg>
        <pc:spChg chg="del">
          <ac:chgData name="Laura Oathout" userId="6ff55ba14486fe89" providerId="LiveId" clId="{64561356-F8CF-4518-A3AC-DD68967C5154}" dt="2023-04-28T16:19:18.764" v="117"/>
          <ac:spMkLst>
            <pc:docMk/>
            <pc:sldMk cId="3100383873" sldId="290"/>
            <ac:spMk id="14" creationId="{6DDBD1FB-CEC2-947D-E53F-94138094965B}"/>
          </ac:spMkLst>
        </pc:spChg>
        <pc:spChg chg="del">
          <ac:chgData name="Laura Oathout" userId="6ff55ba14486fe89" providerId="LiveId" clId="{64561356-F8CF-4518-A3AC-DD68967C5154}" dt="2023-04-28T16:19:18.748" v="115"/>
          <ac:spMkLst>
            <pc:docMk/>
            <pc:sldMk cId="3100383873" sldId="290"/>
            <ac:spMk id="15" creationId="{485B604C-947D-3BEB-2BD6-D777E8E4EFB7}"/>
          </ac:spMkLst>
        </pc:spChg>
        <pc:spChg chg="del">
          <ac:chgData name="Laura Oathout" userId="6ff55ba14486fe89" providerId="LiveId" clId="{64561356-F8CF-4518-A3AC-DD68967C5154}" dt="2023-04-28T16:19:18.748" v="99"/>
          <ac:spMkLst>
            <pc:docMk/>
            <pc:sldMk cId="3100383873" sldId="290"/>
            <ac:spMk id="16" creationId="{784AE268-6E7C-842C-9CF6-CB82A2CA1D99}"/>
          </ac:spMkLst>
        </pc:spChg>
        <pc:spChg chg="del">
          <ac:chgData name="Laura Oathout" userId="6ff55ba14486fe89" providerId="LiveId" clId="{64561356-F8CF-4518-A3AC-DD68967C5154}" dt="2023-04-28T16:19:18.764" v="139"/>
          <ac:spMkLst>
            <pc:docMk/>
            <pc:sldMk cId="3100383873" sldId="290"/>
            <ac:spMk id="17" creationId="{82F3326E-5A86-E111-205C-0A6041E5A475}"/>
          </ac:spMkLst>
        </pc:spChg>
        <pc:spChg chg="del">
          <ac:chgData name="Laura Oathout" userId="6ff55ba14486fe89" providerId="LiveId" clId="{64561356-F8CF-4518-A3AC-DD68967C5154}" dt="2023-04-28T16:19:18.764" v="121"/>
          <ac:spMkLst>
            <pc:docMk/>
            <pc:sldMk cId="3100383873" sldId="290"/>
            <ac:spMk id="18" creationId="{F8221E61-D8E9-04E9-34AE-263A3A9A80A9}"/>
          </ac:spMkLst>
        </pc:spChg>
        <pc:spChg chg="del">
          <ac:chgData name="Laura Oathout" userId="6ff55ba14486fe89" providerId="LiveId" clId="{64561356-F8CF-4518-A3AC-DD68967C5154}" dt="2023-04-28T16:19:18.748" v="101"/>
          <ac:spMkLst>
            <pc:docMk/>
            <pc:sldMk cId="3100383873" sldId="290"/>
            <ac:spMk id="19" creationId="{1622BD98-7F74-B7FB-B4B1-1208CCAB31A2}"/>
          </ac:spMkLst>
        </pc:spChg>
        <pc:spChg chg="del">
          <ac:chgData name="Laura Oathout" userId="6ff55ba14486fe89" providerId="LiveId" clId="{64561356-F8CF-4518-A3AC-DD68967C5154}" dt="2023-04-28T16:19:18.764" v="131"/>
          <ac:spMkLst>
            <pc:docMk/>
            <pc:sldMk cId="3100383873" sldId="290"/>
            <ac:spMk id="21" creationId="{94B47E6D-B200-18A6-A6A1-E3135F51F0C9}"/>
          </ac:spMkLst>
        </pc:spChg>
        <pc:spChg chg="del">
          <ac:chgData name="Laura Oathout" userId="6ff55ba14486fe89" providerId="LiveId" clId="{64561356-F8CF-4518-A3AC-DD68967C5154}" dt="2023-04-28T16:19:18.764" v="123"/>
          <ac:spMkLst>
            <pc:docMk/>
            <pc:sldMk cId="3100383873" sldId="290"/>
            <ac:spMk id="22" creationId="{7C1E1A80-C02A-3C97-CF2D-A85EEB4F01F6}"/>
          </ac:spMkLst>
        </pc:spChg>
        <pc:spChg chg="del">
          <ac:chgData name="Laura Oathout" userId="6ff55ba14486fe89" providerId="LiveId" clId="{64561356-F8CF-4518-A3AC-DD68967C5154}" dt="2023-04-28T16:19:18.764" v="135"/>
          <ac:spMkLst>
            <pc:docMk/>
            <pc:sldMk cId="3100383873" sldId="290"/>
            <ac:spMk id="23" creationId="{0E0E5DAD-F93B-4589-8700-8A9AE1D43AD7}"/>
          </ac:spMkLst>
        </pc:spChg>
        <pc:spChg chg="del">
          <ac:chgData name="Laura Oathout" userId="6ff55ba14486fe89" providerId="LiveId" clId="{64561356-F8CF-4518-A3AC-DD68967C5154}" dt="2023-04-28T16:19:18.764" v="137"/>
          <ac:spMkLst>
            <pc:docMk/>
            <pc:sldMk cId="3100383873" sldId="290"/>
            <ac:spMk id="26" creationId="{A36A3B37-F208-A23F-CE69-AC44234B7E16}"/>
          </ac:spMkLst>
        </pc:spChg>
        <pc:spChg chg="del">
          <ac:chgData name="Laura Oathout" userId="6ff55ba14486fe89" providerId="LiveId" clId="{64561356-F8CF-4518-A3AC-DD68967C5154}" dt="2023-04-28T16:19:18.764" v="119"/>
          <ac:spMkLst>
            <pc:docMk/>
            <pc:sldMk cId="3100383873" sldId="290"/>
            <ac:spMk id="28" creationId="{3E70237A-A21A-3A18-ACAC-C8A26E36BC57}"/>
          </ac:spMkLst>
        </pc:spChg>
        <pc:spChg chg="del">
          <ac:chgData name="Laura Oathout" userId="6ff55ba14486fe89" providerId="LiveId" clId="{64561356-F8CF-4518-A3AC-DD68967C5154}" dt="2023-04-28T16:19:18.748" v="111"/>
          <ac:spMkLst>
            <pc:docMk/>
            <pc:sldMk cId="3100383873" sldId="290"/>
            <ac:spMk id="29" creationId="{C4C3861C-2135-3CC2-4B37-F9629C5DA4DB}"/>
          </ac:spMkLst>
        </pc:spChg>
        <pc:spChg chg="del">
          <ac:chgData name="Laura Oathout" userId="6ff55ba14486fe89" providerId="LiveId" clId="{64561356-F8CF-4518-A3AC-DD68967C5154}" dt="2023-04-28T16:19:18.764" v="125"/>
          <ac:spMkLst>
            <pc:docMk/>
            <pc:sldMk cId="3100383873" sldId="290"/>
            <ac:spMk id="30" creationId="{B94F2698-AE9A-5E63-E998-F1CA0B30F2C9}"/>
          </ac:spMkLst>
        </pc:spChg>
        <pc:spChg chg="del">
          <ac:chgData name="Laura Oathout" userId="6ff55ba14486fe89" providerId="LiveId" clId="{64561356-F8CF-4518-A3AC-DD68967C5154}" dt="2023-04-28T16:19:18.764" v="127"/>
          <ac:spMkLst>
            <pc:docMk/>
            <pc:sldMk cId="3100383873" sldId="290"/>
            <ac:spMk id="32" creationId="{6B4A33D0-092E-84E8-6E2E-BDCCCF88182C}"/>
          </ac:spMkLst>
        </pc:spChg>
        <pc:spChg chg="del">
          <ac:chgData name="Laura Oathout" userId="6ff55ba14486fe89" providerId="LiveId" clId="{64561356-F8CF-4518-A3AC-DD68967C5154}" dt="2023-04-28T16:19:18.764" v="133"/>
          <ac:spMkLst>
            <pc:docMk/>
            <pc:sldMk cId="3100383873" sldId="290"/>
            <ac:spMk id="33" creationId="{539B3D35-5C70-FEE8-A11E-08ED33F1301A}"/>
          </ac:spMkLst>
        </pc:spChg>
        <pc:spChg chg="del">
          <ac:chgData name="Laura Oathout" userId="6ff55ba14486fe89" providerId="LiveId" clId="{64561356-F8CF-4518-A3AC-DD68967C5154}" dt="2023-04-28T16:19:18.764" v="141"/>
          <ac:spMkLst>
            <pc:docMk/>
            <pc:sldMk cId="3100383873" sldId="290"/>
            <ac:spMk id="34" creationId="{8AFCF378-077A-E890-FE62-D69B67CE2E09}"/>
          </ac:spMkLst>
        </pc:spChg>
        <pc:grpChg chg="del">
          <ac:chgData name="Laura Oathout" userId="6ff55ba14486fe89" providerId="LiveId" clId="{64561356-F8CF-4518-A3AC-DD68967C5154}" dt="2023-04-28T16:19:18.764" v="129"/>
          <ac:grpSpMkLst>
            <pc:docMk/>
            <pc:sldMk cId="3100383873" sldId="290"/>
            <ac:grpSpMk id="20" creationId="{E6E308A4-1015-3E51-513F-F2B99F74A18C}"/>
          </ac:grpSpMkLst>
        </pc:grpChg>
      </pc:sldChg>
      <pc:sldChg chg="delSp mod setBg">
        <pc:chgData name="Laura Oathout" userId="6ff55ba14486fe89" providerId="LiveId" clId="{64561356-F8CF-4518-A3AC-DD68967C5154}" dt="2023-04-28T16:19:18.845" v="163"/>
        <pc:sldMkLst>
          <pc:docMk/>
          <pc:sldMk cId="2722696050" sldId="292"/>
        </pc:sldMkLst>
        <pc:spChg chg="del">
          <ac:chgData name="Laura Oathout" userId="6ff55ba14486fe89" providerId="LiveId" clId="{64561356-F8CF-4518-A3AC-DD68967C5154}" dt="2023-04-28T16:19:18.811" v="155"/>
          <ac:spMkLst>
            <pc:docMk/>
            <pc:sldMk cId="2722696050" sldId="292"/>
            <ac:spMk id="2" creationId="{616F7380-9905-3CFB-DC03-82092832D4D9}"/>
          </ac:spMkLst>
        </pc:spChg>
        <pc:spChg chg="del">
          <ac:chgData name="Laura Oathout" userId="6ff55ba14486fe89" providerId="LiveId" clId="{64561356-F8CF-4518-A3AC-DD68967C5154}" dt="2023-04-28T16:19:18.796" v="145"/>
          <ac:spMkLst>
            <pc:docMk/>
            <pc:sldMk cId="2722696050" sldId="292"/>
            <ac:spMk id="4" creationId="{D6915CFA-1E5F-E5D4-BE5E-2C24B9B04C62}"/>
          </ac:spMkLst>
        </pc:spChg>
        <pc:spChg chg="del">
          <ac:chgData name="Laura Oathout" userId="6ff55ba14486fe89" providerId="LiveId" clId="{64561356-F8CF-4518-A3AC-DD68967C5154}" dt="2023-04-28T16:19:18.796" v="147"/>
          <ac:spMkLst>
            <pc:docMk/>
            <pc:sldMk cId="2722696050" sldId="292"/>
            <ac:spMk id="5" creationId="{B305F15E-2911-5657-C1A1-FE0EC80FE0F7}"/>
          </ac:spMkLst>
        </pc:spChg>
        <pc:spChg chg="del">
          <ac:chgData name="Laura Oathout" userId="6ff55ba14486fe89" providerId="LiveId" clId="{64561356-F8CF-4518-A3AC-DD68967C5154}" dt="2023-04-28T16:19:18.796" v="149"/>
          <ac:spMkLst>
            <pc:docMk/>
            <pc:sldMk cId="2722696050" sldId="292"/>
            <ac:spMk id="6" creationId="{6E2C707F-A343-501A-6889-0368ABEA29FB}"/>
          </ac:spMkLst>
        </pc:spChg>
        <pc:spChg chg="del">
          <ac:chgData name="Laura Oathout" userId="6ff55ba14486fe89" providerId="LiveId" clId="{64561356-F8CF-4518-A3AC-DD68967C5154}" dt="2023-04-28T16:19:18.796" v="151"/>
          <ac:spMkLst>
            <pc:docMk/>
            <pc:sldMk cId="2722696050" sldId="292"/>
            <ac:spMk id="8" creationId="{FD576593-D327-35AE-4ED3-645B5A7B20F4}"/>
          </ac:spMkLst>
        </pc:spChg>
        <pc:spChg chg="del">
          <ac:chgData name="Laura Oathout" userId="6ff55ba14486fe89" providerId="LiveId" clId="{64561356-F8CF-4518-A3AC-DD68967C5154}" dt="2023-04-28T16:19:18.796" v="153"/>
          <ac:spMkLst>
            <pc:docMk/>
            <pc:sldMk cId="2722696050" sldId="292"/>
            <ac:spMk id="9" creationId="{4A1AC612-394B-0B65-4CDF-6512C61CB492}"/>
          </ac:spMkLst>
        </pc:spChg>
        <pc:spChg chg="del">
          <ac:chgData name="Laura Oathout" userId="6ff55ba14486fe89" providerId="LiveId" clId="{64561356-F8CF-4518-A3AC-DD68967C5154}" dt="2023-04-28T16:19:18.814" v="159"/>
          <ac:spMkLst>
            <pc:docMk/>
            <pc:sldMk cId="2722696050" sldId="292"/>
            <ac:spMk id="22" creationId="{4002BD78-DCE4-DA46-040E-C1C5DD40109B}"/>
          </ac:spMkLst>
        </pc:spChg>
        <pc:grpChg chg="del">
          <ac:chgData name="Laura Oathout" userId="6ff55ba14486fe89" providerId="LiveId" clId="{64561356-F8CF-4518-A3AC-DD68967C5154}" dt="2023-04-28T16:19:18.813" v="157"/>
          <ac:grpSpMkLst>
            <pc:docMk/>
            <pc:sldMk cId="2722696050" sldId="292"/>
            <ac:grpSpMk id="7" creationId="{69E22BF9-07D4-94B8-A23E-5518B213E030}"/>
          </ac:grpSpMkLst>
        </pc:grpChg>
        <pc:grpChg chg="del">
          <ac:chgData name="Laura Oathout" userId="6ff55ba14486fe89" providerId="LiveId" clId="{64561356-F8CF-4518-A3AC-DD68967C5154}" dt="2023-04-28T16:19:18.815" v="161"/>
          <ac:grpSpMkLst>
            <pc:docMk/>
            <pc:sldMk cId="2722696050" sldId="292"/>
            <ac:grpSpMk id="12" creationId="{AD82D1BB-C722-A019-2964-54630A4FC495}"/>
          </ac:grpSpMkLst>
        </pc:grpChg>
      </pc:sldChg>
      <pc:sldChg chg="delSp mod setBg">
        <pc:chgData name="Laura Oathout" userId="6ff55ba14486fe89" providerId="LiveId" clId="{64561356-F8CF-4518-A3AC-DD68967C5154}" dt="2023-04-28T16:19:18.882" v="185"/>
        <pc:sldMkLst>
          <pc:docMk/>
          <pc:sldMk cId="1930705443" sldId="293"/>
        </pc:sldMkLst>
        <pc:spChg chg="del">
          <ac:chgData name="Laura Oathout" userId="6ff55ba14486fe89" providerId="LiveId" clId="{64561356-F8CF-4518-A3AC-DD68967C5154}" dt="2023-04-28T16:19:18.848" v="171"/>
          <ac:spMkLst>
            <pc:docMk/>
            <pc:sldMk cId="1930705443" sldId="293"/>
            <ac:spMk id="2" creationId="{616F7380-9905-3CFB-DC03-82092832D4D9}"/>
          </ac:spMkLst>
        </pc:spChg>
        <pc:spChg chg="del">
          <ac:chgData name="Laura Oathout" userId="6ff55ba14486fe89" providerId="LiveId" clId="{64561356-F8CF-4518-A3AC-DD68967C5154}" dt="2023-04-28T16:19:18.847" v="165"/>
          <ac:spMkLst>
            <pc:docMk/>
            <pc:sldMk cId="1930705443" sldId="293"/>
            <ac:spMk id="4" creationId="{D6915CFA-1E5F-E5D4-BE5E-2C24B9B04C62}"/>
          </ac:spMkLst>
        </pc:spChg>
        <pc:spChg chg="del">
          <ac:chgData name="Laura Oathout" userId="6ff55ba14486fe89" providerId="LiveId" clId="{64561356-F8CF-4518-A3AC-DD68967C5154}" dt="2023-04-28T16:19:18.847" v="167"/>
          <ac:spMkLst>
            <pc:docMk/>
            <pc:sldMk cId="1930705443" sldId="293"/>
            <ac:spMk id="5" creationId="{B305F15E-2911-5657-C1A1-FE0EC80FE0F7}"/>
          </ac:spMkLst>
        </pc:spChg>
        <pc:spChg chg="del">
          <ac:chgData name="Laura Oathout" userId="6ff55ba14486fe89" providerId="LiveId" clId="{64561356-F8CF-4518-A3AC-DD68967C5154}" dt="2023-04-28T16:19:18.848" v="169"/>
          <ac:spMkLst>
            <pc:docMk/>
            <pc:sldMk cId="1930705443" sldId="293"/>
            <ac:spMk id="6" creationId="{6E2C707F-A343-501A-6889-0368ABEA29FB}"/>
          </ac:spMkLst>
        </pc:spChg>
        <pc:spChg chg="del">
          <ac:chgData name="Laura Oathout" userId="6ff55ba14486fe89" providerId="LiveId" clId="{64561356-F8CF-4518-A3AC-DD68967C5154}" dt="2023-04-28T16:19:18.850" v="181"/>
          <ac:spMkLst>
            <pc:docMk/>
            <pc:sldMk cId="1930705443" sldId="293"/>
            <ac:spMk id="10" creationId="{E91D73CE-2C34-1F24-5076-55888C0CC2A8}"/>
          </ac:spMkLst>
        </pc:spChg>
        <pc:spChg chg="del">
          <ac:chgData name="Laura Oathout" userId="6ff55ba14486fe89" providerId="LiveId" clId="{64561356-F8CF-4518-A3AC-DD68967C5154}" dt="2023-04-28T16:19:18.850" v="183"/>
          <ac:spMkLst>
            <pc:docMk/>
            <pc:sldMk cId="1930705443" sldId="293"/>
            <ac:spMk id="12" creationId="{B4DBA951-4CCE-1CE2-834E-D4938A2B46A1}"/>
          </ac:spMkLst>
        </pc:spChg>
        <pc:spChg chg="del">
          <ac:chgData name="Laura Oathout" userId="6ff55ba14486fe89" providerId="LiveId" clId="{64561356-F8CF-4518-A3AC-DD68967C5154}" dt="2023-04-28T16:19:18.850" v="177"/>
          <ac:spMkLst>
            <pc:docMk/>
            <pc:sldMk cId="1930705443" sldId="293"/>
            <ac:spMk id="22" creationId="{4002BD78-DCE4-DA46-040E-C1C5DD40109B}"/>
          </ac:spMkLst>
        </pc:spChg>
        <pc:grpChg chg="del">
          <ac:chgData name="Laura Oathout" userId="6ff55ba14486fe89" providerId="LiveId" clId="{64561356-F8CF-4518-A3AC-DD68967C5154}" dt="2023-04-28T16:19:18.850" v="173"/>
          <ac:grpSpMkLst>
            <pc:docMk/>
            <pc:sldMk cId="1930705443" sldId="293"/>
            <ac:grpSpMk id="7" creationId="{69E22BF9-07D4-94B8-A23E-5518B213E030}"/>
          </ac:grpSpMkLst>
        </pc:grpChg>
        <pc:picChg chg="del">
          <ac:chgData name="Laura Oathout" userId="6ff55ba14486fe89" providerId="LiveId" clId="{64561356-F8CF-4518-A3AC-DD68967C5154}" dt="2023-04-28T16:19:18.850" v="179"/>
          <ac:picMkLst>
            <pc:docMk/>
            <pc:sldMk cId="1930705443" sldId="293"/>
            <ac:picMk id="11" creationId="{3D4840C2-127F-89A1-03D0-FC2E37766424}"/>
          </ac:picMkLst>
        </pc:picChg>
        <pc:picChg chg="del">
          <ac:chgData name="Laura Oathout" userId="6ff55ba14486fe89" providerId="LiveId" clId="{64561356-F8CF-4518-A3AC-DD68967C5154}" dt="2023-04-28T16:19:18.850" v="175"/>
          <ac:picMkLst>
            <pc:docMk/>
            <pc:sldMk cId="1930705443" sldId="293"/>
            <ac:picMk id="14" creationId="{93065127-CBF7-6E0B-3060-8FA53D784A4E}"/>
          </ac:picMkLst>
        </pc:picChg>
      </pc:sldChg>
      <pc:sldChg chg="delSp mod setBg">
        <pc:chgData name="Laura Oathout" userId="6ff55ba14486fe89" providerId="LiveId" clId="{64561356-F8CF-4518-A3AC-DD68967C5154}" dt="2023-04-28T16:19:18.919" v="209"/>
        <pc:sldMkLst>
          <pc:docMk/>
          <pc:sldMk cId="334715765" sldId="294"/>
        </pc:sldMkLst>
        <pc:spChg chg="del">
          <ac:chgData name="Laura Oathout" userId="6ff55ba14486fe89" providerId="LiveId" clId="{64561356-F8CF-4518-A3AC-DD68967C5154}" dt="2023-04-28T16:19:18.886" v="193"/>
          <ac:spMkLst>
            <pc:docMk/>
            <pc:sldMk cId="334715765" sldId="294"/>
            <ac:spMk id="2" creationId="{616F7380-9905-3CFB-DC03-82092832D4D9}"/>
          </ac:spMkLst>
        </pc:spChg>
        <pc:spChg chg="del">
          <ac:chgData name="Laura Oathout" userId="6ff55ba14486fe89" providerId="LiveId" clId="{64561356-F8CF-4518-A3AC-DD68967C5154}" dt="2023-04-28T16:19:18.884" v="187"/>
          <ac:spMkLst>
            <pc:docMk/>
            <pc:sldMk cId="334715765" sldId="294"/>
            <ac:spMk id="4" creationId="{D6915CFA-1E5F-E5D4-BE5E-2C24B9B04C62}"/>
          </ac:spMkLst>
        </pc:spChg>
        <pc:spChg chg="del">
          <ac:chgData name="Laura Oathout" userId="6ff55ba14486fe89" providerId="LiveId" clId="{64561356-F8CF-4518-A3AC-DD68967C5154}" dt="2023-04-28T16:19:18.884" v="189"/>
          <ac:spMkLst>
            <pc:docMk/>
            <pc:sldMk cId="334715765" sldId="294"/>
            <ac:spMk id="5" creationId="{B305F15E-2911-5657-C1A1-FE0EC80FE0F7}"/>
          </ac:spMkLst>
        </pc:spChg>
        <pc:spChg chg="del">
          <ac:chgData name="Laura Oathout" userId="6ff55ba14486fe89" providerId="LiveId" clId="{64561356-F8CF-4518-A3AC-DD68967C5154}" dt="2023-04-28T16:19:18.886" v="191"/>
          <ac:spMkLst>
            <pc:docMk/>
            <pc:sldMk cId="334715765" sldId="294"/>
            <ac:spMk id="6" creationId="{6E2C707F-A343-501A-6889-0368ABEA29FB}"/>
          </ac:spMkLst>
        </pc:spChg>
        <pc:spChg chg="del">
          <ac:chgData name="Laura Oathout" userId="6ff55ba14486fe89" providerId="LiveId" clId="{64561356-F8CF-4518-A3AC-DD68967C5154}" dt="2023-04-28T16:19:18.890" v="199"/>
          <ac:spMkLst>
            <pc:docMk/>
            <pc:sldMk cId="334715765" sldId="294"/>
            <ac:spMk id="10" creationId="{7133D545-9460-6CE8-8DCE-81C46770B506}"/>
          </ac:spMkLst>
        </pc:spChg>
        <pc:spChg chg="del">
          <ac:chgData name="Laura Oathout" userId="6ff55ba14486fe89" providerId="LiveId" clId="{64561356-F8CF-4518-A3AC-DD68967C5154}" dt="2023-04-28T16:19:18.890" v="201"/>
          <ac:spMkLst>
            <pc:docMk/>
            <pc:sldMk cId="334715765" sldId="294"/>
            <ac:spMk id="11" creationId="{7E4C1BCF-19CD-A15D-1145-298788636E49}"/>
          </ac:spMkLst>
        </pc:spChg>
        <pc:spChg chg="del">
          <ac:chgData name="Laura Oathout" userId="6ff55ba14486fe89" providerId="LiveId" clId="{64561356-F8CF-4518-A3AC-DD68967C5154}" dt="2023-04-28T16:19:18.889" v="197"/>
          <ac:spMkLst>
            <pc:docMk/>
            <pc:sldMk cId="334715765" sldId="294"/>
            <ac:spMk id="22" creationId="{4002BD78-DCE4-DA46-040E-C1C5DD40109B}"/>
          </ac:spMkLst>
        </pc:spChg>
        <pc:grpChg chg="del">
          <ac:chgData name="Laura Oathout" userId="6ff55ba14486fe89" providerId="LiveId" clId="{64561356-F8CF-4518-A3AC-DD68967C5154}" dt="2023-04-28T16:19:18.888" v="195"/>
          <ac:grpSpMkLst>
            <pc:docMk/>
            <pc:sldMk cId="334715765" sldId="294"/>
            <ac:grpSpMk id="7" creationId="{69E22BF9-07D4-94B8-A23E-5518B213E030}"/>
          </ac:grpSpMkLst>
        </pc:grpChg>
        <pc:picChg chg="del">
          <ac:chgData name="Laura Oathout" userId="6ff55ba14486fe89" providerId="LiveId" clId="{64561356-F8CF-4518-A3AC-DD68967C5154}" dt="2023-04-28T16:19:18.894" v="207"/>
          <ac:picMkLst>
            <pc:docMk/>
            <pc:sldMk cId="334715765" sldId="294"/>
            <ac:picMk id="14" creationId="{0AA2D7C4-F5B2-E9F2-2D8C-E578C76D1B35}"/>
          </ac:picMkLst>
        </pc:picChg>
        <pc:picChg chg="del">
          <ac:chgData name="Laura Oathout" userId="6ff55ba14486fe89" providerId="LiveId" clId="{64561356-F8CF-4518-A3AC-DD68967C5154}" dt="2023-04-28T16:19:18.893" v="203"/>
          <ac:picMkLst>
            <pc:docMk/>
            <pc:sldMk cId="334715765" sldId="294"/>
            <ac:picMk id="15" creationId="{BFEB81C1-0A51-FCDF-0F92-ADA497B8A778}"/>
          </ac:picMkLst>
        </pc:picChg>
        <pc:picChg chg="del">
          <ac:chgData name="Laura Oathout" userId="6ff55ba14486fe89" providerId="LiveId" clId="{64561356-F8CF-4518-A3AC-DD68967C5154}" dt="2023-04-28T16:19:18.893" v="205"/>
          <ac:picMkLst>
            <pc:docMk/>
            <pc:sldMk cId="334715765" sldId="294"/>
            <ac:picMk id="19" creationId="{B10160A3-8752-C1B1-FF4C-6DE4C26CA51C}"/>
          </ac:picMkLst>
        </pc:picChg>
      </pc:sldChg>
      <pc:sldChg chg="delSp mod setBg">
        <pc:chgData name="Laura Oathout" userId="6ff55ba14486fe89" providerId="LiveId" clId="{64561356-F8CF-4518-A3AC-DD68967C5154}" dt="2023-04-28T16:19:18.954" v="229"/>
        <pc:sldMkLst>
          <pc:docMk/>
          <pc:sldMk cId="1411853756" sldId="295"/>
        </pc:sldMkLst>
        <pc:spChg chg="del">
          <ac:chgData name="Laura Oathout" userId="6ff55ba14486fe89" providerId="LiveId" clId="{64561356-F8CF-4518-A3AC-DD68967C5154}" dt="2023-04-28T16:19:18.923" v="217"/>
          <ac:spMkLst>
            <pc:docMk/>
            <pc:sldMk cId="1411853756" sldId="295"/>
            <ac:spMk id="2" creationId="{616F7380-9905-3CFB-DC03-82092832D4D9}"/>
          </ac:spMkLst>
        </pc:spChg>
        <pc:spChg chg="del">
          <ac:chgData name="Laura Oathout" userId="6ff55ba14486fe89" providerId="LiveId" clId="{64561356-F8CF-4518-A3AC-DD68967C5154}" dt="2023-04-28T16:19:18.922" v="211"/>
          <ac:spMkLst>
            <pc:docMk/>
            <pc:sldMk cId="1411853756" sldId="295"/>
            <ac:spMk id="4" creationId="{D6915CFA-1E5F-E5D4-BE5E-2C24B9B04C62}"/>
          </ac:spMkLst>
        </pc:spChg>
        <pc:spChg chg="del">
          <ac:chgData name="Laura Oathout" userId="6ff55ba14486fe89" providerId="LiveId" clId="{64561356-F8CF-4518-A3AC-DD68967C5154}" dt="2023-04-28T16:19:18.923" v="213"/>
          <ac:spMkLst>
            <pc:docMk/>
            <pc:sldMk cId="1411853756" sldId="295"/>
            <ac:spMk id="5" creationId="{B305F15E-2911-5657-C1A1-FE0EC80FE0F7}"/>
          </ac:spMkLst>
        </pc:spChg>
        <pc:spChg chg="del">
          <ac:chgData name="Laura Oathout" userId="6ff55ba14486fe89" providerId="LiveId" clId="{64561356-F8CF-4518-A3AC-DD68967C5154}" dt="2023-04-28T16:19:18.923" v="215"/>
          <ac:spMkLst>
            <pc:docMk/>
            <pc:sldMk cId="1411853756" sldId="295"/>
            <ac:spMk id="6" creationId="{6E2C707F-A343-501A-6889-0368ABEA29FB}"/>
          </ac:spMkLst>
        </pc:spChg>
        <pc:spChg chg="del">
          <ac:chgData name="Laura Oathout" userId="6ff55ba14486fe89" providerId="LiveId" clId="{64561356-F8CF-4518-A3AC-DD68967C5154}" dt="2023-04-28T16:19:18.928" v="223"/>
          <ac:spMkLst>
            <pc:docMk/>
            <pc:sldMk cId="1411853756" sldId="295"/>
            <ac:spMk id="10" creationId="{BF64F9DD-B720-8C3B-866D-41E48C7E8444}"/>
          </ac:spMkLst>
        </pc:spChg>
        <pc:spChg chg="del">
          <ac:chgData name="Laura Oathout" userId="6ff55ba14486fe89" providerId="LiveId" clId="{64561356-F8CF-4518-A3AC-DD68967C5154}" dt="2023-04-28T16:19:18.928" v="225"/>
          <ac:spMkLst>
            <pc:docMk/>
            <pc:sldMk cId="1411853756" sldId="295"/>
            <ac:spMk id="12" creationId="{4E60C655-361D-B088-DF6C-BB97171D4553}"/>
          </ac:spMkLst>
        </pc:spChg>
        <pc:grpChg chg="del">
          <ac:chgData name="Laura Oathout" userId="6ff55ba14486fe89" providerId="LiveId" clId="{64561356-F8CF-4518-A3AC-DD68967C5154}" dt="2023-04-28T16:19:18.926" v="219"/>
          <ac:grpSpMkLst>
            <pc:docMk/>
            <pc:sldMk cId="1411853756" sldId="295"/>
            <ac:grpSpMk id="13" creationId="{6F84E626-8B25-21B0-BFB5-691536BA23D9}"/>
          </ac:grpSpMkLst>
        </pc:grpChg>
        <pc:picChg chg="del">
          <ac:chgData name="Laura Oathout" userId="6ff55ba14486fe89" providerId="LiveId" clId="{64561356-F8CF-4518-A3AC-DD68967C5154}" dt="2023-04-28T16:19:18.926" v="221"/>
          <ac:picMkLst>
            <pc:docMk/>
            <pc:sldMk cId="1411853756" sldId="295"/>
            <ac:picMk id="11" creationId="{A07F49B0-A1CA-BEDA-4BCC-0D5F6624C914}"/>
          </ac:picMkLst>
        </pc:picChg>
        <pc:picChg chg="del">
          <ac:chgData name="Laura Oathout" userId="6ff55ba14486fe89" providerId="LiveId" clId="{64561356-F8CF-4518-A3AC-DD68967C5154}" dt="2023-04-28T16:19:18.928" v="227"/>
          <ac:picMkLst>
            <pc:docMk/>
            <pc:sldMk cId="1411853756" sldId="295"/>
            <ac:picMk id="15" creationId="{CD804491-8437-7230-857D-5D3CCD1268BF}"/>
          </ac:picMkLst>
        </pc:picChg>
      </pc:sldChg>
      <pc:sldChg chg="delSp mod setBg">
        <pc:chgData name="Laura Oathout" userId="6ff55ba14486fe89" providerId="LiveId" clId="{64561356-F8CF-4518-A3AC-DD68967C5154}" dt="2023-04-28T16:19:18.994" v="249"/>
        <pc:sldMkLst>
          <pc:docMk/>
          <pc:sldMk cId="1990464197" sldId="296"/>
        </pc:sldMkLst>
        <pc:spChg chg="del">
          <ac:chgData name="Laura Oathout" userId="6ff55ba14486fe89" providerId="LiveId" clId="{64561356-F8CF-4518-A3AC-DD68967C5154}" dt="2023-04-28T16:19:18.965" v="237"/>
          <ac:spMkLst>
            <pc:docMk/>
            <pc:sldMk cId="1990464197" sldId="296"/>
            <ac:spMk id="2" creationId="{616F7380-9905-3CFB-DC03-82092832D4D9}"/>
          </ac:spMkLst>
        </pc:spChg>
        <pc:spChg chg="del">
          <ac:chgData name="Laura Oathout" userId="6ff55ba14486fe89" providerId="LiveId" clId="{64561356-F8CF-4518-A3AC-DD68967C5154}" dt="2023-04-28T16:19:18.954" v="231"/>
          <ac:spMkLst>
            <pc:docMk/>
            <pc:sldMk cId="1990464197" sldId="296"/>
            <ac:spMk id="4" creationId="{D6915CFA-1E5F-E5D4-BE5E-2C24B9B04C62}"/>
          </ac:spMkLst>
        </pc:spChg>
        <pc:spChg chg="del">
          <ac:chgData name="Laura Oathout" userId="6ff55ba14486fe89" providerId="LiveId" clId="{64561356-F8CF-4518-A3AC-DD68967C5154}" dt="2023-04-28T16:19:18.964" v="233"/>
          <ac:spMkLst>
            <pc:docMk/>
            <pc:sldMk cId="1990464197" sldId="296"/>
            <ac:spMk id="5" creationId="{B305F15E-2911-5657-C1A1-FE0EC80FE0F7}"/>
          </ac:spMkLst>
        </pc:spChg>
        <pc:spChg chg="del">
          <ac:chgData name="Laura Oathout" userId="6ff55ba14486fe89" providerId="LiveId" clId="{64561356-F8CF-4518-A3AC-DD68967C5154}" dt="2023-04-28T16:19:18.964" v="235"/>
          <ac:spMkLst>
            <pc:docMk/>
            <pc:sldMk cId="1990464197" sldId="296"/>
            <ac:spMk id="6" creationId="{6E2C707F-A343-501A-6889-0368ABEA29FB}"/>
          </ac:spMkLst>
        </pc:spChg>
        <pc:spChg chg="del">
          <ac:chgData name="Laura Oathout" userId="6ff55ba14486fe89" providerId="LiveId" clId="{64561356-F8CF-4518-A3AC-DD68967C5154}" dt="2023-04-28T16:19:18.967" v="241"/>
          <ac:spMkLst>
            <pc:docMk/>
            <pc:sldMk cId="1990464197" sldId="296"/>
            <ac:spMk id="10" creationId="{F82852EE-B763-F7A6-4230-D820B974D1D2}"/>
          </ac:spMkLst>
        </pc:spChg>
        <pc:spChg chg="del">
          <ac:chgData name="Laura Oathout" userId="6ff55ba14486fe89" providerId="LiveId" clId="{64561356-F8CF-4518-A3AC-DD68967C5154}" dt="2023-04-28T16:19:18.968" v="243"/>
          <ac:spMkLst>
            <pc:docMk/>
            <pc:sldMk cId="1990464197" sldId="296"/>
            <ac:spMk id="11" creationId="{FB90E662-8B12-9B58-EDAC-73ED55D2FB55}"/>
          </ac:spMkLst>
        </pc:spChg>
        <pc:grpChg chg="del">
          <ac:chgData name="Laura Oathout" userId="6ff55ba14486fe89" providerId="LiveId" clId="{64561356-F8CF-4518-A3AC-DD68967C5154}" dt="2023-04-28T16:19:18.967" v="239"/>
          <ac:grpSpMkLst>
            <pc:docMk/>
            <pc:sldMk cId="1990464197" sldId="296"/>
            <ac:grpSpMk id="12" creationId="{FADFC779-956B-868C-625A-868CDEE21C3C}"/>
          </ac:grpSpMkLst>
        </pc:grpChg>
        <pc:picChg chg="del">
          <ac:chgData name="Laura Oathout" userId="6ff55ba14486fe89" providerId="LiveId" clId="{64561356-F8CF-4518-A3AC-DD68967C5154}" dt="2023-04-28T16:19:18.968" v="245"/>
          <ac:picMkLst>
            <pc:docMk/>
            <pc:sldMk cId="1990464197" sldId="296"/>
            <ac:picMk id="14" creationId="{46CA4782-DA5F-3CD6-AC12-91A591326B1D}"/>
          </ac:picMkLst>
        </pc:picChg>
        <pc:picChg chg="del">
          <ac:chgData name="Laura Oathout" userId="6ff55ba14486fe89" providerId="LiveId" clId="{64561356-F8CF-4518-A3AC-DD68967C5154}" dt="2023-04-28T16:19:18.969" v="247"/>
          <ac:picMkLst>
            <pc:docMk/>
            <pc:sldMk cId="1990464197" sldId="296"/>
            <ac:picMk id="16" creationId="{01C4DC5B-E9B2-972C-70A5-DEEF4449496F}"/>
          </ac:picMkLst>
        </pc:picChg>
      </pc:sldChg>
      <pc:sldChg chg="delSp mod setBg">
        <pc:chgData name="Laura Oathout" userId="6ff55ba14486fe89" providerId="LiveId" clId="{64561356-F8CF-4518-A3AC-DD68967C5154}" dt="2023-04-28T16:19:19.036" v="273"/>
        <pc:sldMkLst>
          <pc:docMk/>
          <pc:sldMk cId="2181036864" sldId="298"/>
        </pc:sldMkLst>
        <pc:spChg chg="del">
          <ac:chgData name="Laura Oathout" userId="6ff55ba14486fe89" providerId="LiveId" clId="{64561356-F8CF-4518-A3AC-DD68967C5154}" dt="2023-04-28T16:19:19.002" v="257"/>
          <ac:spMkLst>
            <pc:docMk/>
            <pc:sldMk cId="2181036864" sldId="298"/>
            <ac:spMk id="2" creationId="{616F7380-9905-3CFB-DC03-82092832D4D9}"/>
          </ac:spMkLst>
        </pc:spChg>
        <pc:spChg chg="del">
          <ac:chgData name="Laura Oathout" userId="6ff55ba14486fe89" providerId="LiveId" clId="{64561356-F8CF-4518-A3AC-DD68967C5154}" dt="2023-04-28T16:19:19" v="251"/>
          <ac:spMkLst>
            <pc:docMk/>
            <pc:sldMk cId="2181036864" sldId="298"/>
            <ac:spMk id="4" creationId="{D6915CFA-1E5F-E5D4-BE5E-2C24B9B04C62}"/>
          </ac:spMkLst>
        </pc:spChg>
        <pc:spChg chg="del">
          <ac:chgData name="Laura Oathout" userId="6ff55ba14486fe89" providerId="LiveId" clId="{64561356-F8CF-4518-A3AC-DD68967C5154}" dt="2023-04-28T16:19:19.002" v="253"/>
          <ac:spMkLst>
            <pc:docMk/>
            <pc:sldMk cId="2181036864" sldId="298"/>
            <ac:spMk id="5" creationId="{B305F15E-2911-5657-C1A1-FE0EC80FE0F7}"/>
          </ac:spMkLst>
        </pc:spChg>
        <pc:spChg chg="del">
          <ac:chgData name="Laura Oathout" userId="6ff55ba14486fe89" providerId="LiveId" clId="{64561356-F8CF-4518-A3AC-DD68967C5154}" dt="2023-04-28T16:19:19.002" v="255"/>
          <ac:spMkLst>
            <pc:docMk/>
            <pc:sldMk cId="2181036864" sldId="298"/>
            <ac:spMk id="6" creationId="{6E2C707F-A343-501A-6889-0368ABEA29FB}"/>
          </ac:spMkLst>
        </pc:spChg>
        <pc:spChg chg="del">
          <ac:chgData name="Laura Oathout" userId="6ff55ba14486fe89" providerId="LiveId" clId="{64561356-F8CF-4518-A3AC-DD68967C5154}" dt="2023-04-28T16:19:19.004" v="265"/>
          <ac:spMkLst>
            <pc:docMk/>
            <pc:sldMk cId="2181036864" sldId="298"/>
            <ac:spMk id="11" creationId="{AC2A1F0E-DB25-E16C-8C65-02B44DEB6AC2}"/>
          </ac:spMkLst>
        </pc:spChg>
        <pc:spChg chg="del">
          <ac:chgData name="Laura Oathout" userId="6ff55ba14486fe89" providerId="LiveId" clId="{64561356-F8CF-4518-A3AC-DD68967C5154}" dt="2023-04-28T16:19:19.008" v="267"/>
          <ac:spMkLst>
            <pc:docMk/>
            <pc:sldMk cId="2181036864" sldId="298"/>
            <ac:spMk id="12" creationId="{0662A3E9-C522-2012-0495-F1C229563FDD}"/>
          </ac:spMkLst>
        </pc:spChg>
        <pc:spChg chg="del">
          <ac:chgData name="Laura Oathout" userId="6ff55ba14486fe89" providerId="LiveId" clId="{64561356-F8CF-4518-A3AC-DD68967C5154}" dt="2023-04-28T16:19:19.009" v="269"/>
          <ac:spMkLst>
            <pc:docMk/>
            <pc:sldMk cId="2181036864" sldId="298"/>
            <ac:spMk id="13" creationId="{55FDF38F-1771-E6C1-2C52-770F9B9BEADA}"/>
          </ac:spMkLst>
        </pc:spChg>
        <pc:spChg chg="del">
          <ac:chgData name="Laura Oathout" userId="6ff55ba14486fe89" providerId="LiveId" clId="{64561356-F8CF-4518-A3AC-DD68967C5154}" dt="2023-04-28T16:19:19.004" v="261"/>
          <ac:spMkLst>
            <pc:docMk/>
            <pc:sldMk cId="2181036864" sldId="298"/>
            <ac:spMk id="22" creationId="{4002BD78-DCE4-DA46-040E-C1C5DD40109B}"/>
          </ac:spMkLst>
        </pc:spChg>
        <pc:grpChg chg="del">
          <ac:chgData name="Laura Oathout" userId="6ff55ba14486fe89" providerId="LiveId" clId="{64561356-F8CF-4518-A3AC-DD68967C5154}" dt="2023-04-28T16:19:19.004" v="259"/>
          <ac:grpSpMkLst>
            <pc:docMk/>
            <pc:sldMk cId="2181036864" sldId="298"/>
            <ac:grpSpMk id="7" creationId="{69E22BF9-07D4-94B8-A23E-5518B213E030}"/>
          </ac:grpSpMkLst>
        </pc:grpChg>
        <pc:picChg chg="del">
          <ac:chgData name="Laura Oathout" userId="6ff55ba14486fe89" providerId="LiveId" clId="{64561356-F8CF-4518-A3AC-DD68967C5154}" dt="2023-04-28T16:19:19.004" v="263"/>
          <ac:picMkLst>
            <pc:docMk/>
            <pc:sldMk cId="2181036864" sldId="298"/>
            <ac:picMk id="10" creationId="{A21417FB-EC54-D920-C2A1-6B4F750EC8BD}"/>
          </ac:picMkLst>
        </pc:picChg>
        <pc:picChg chg="del">
          <ac:chgData name="Laura Oathout" userId="6ff55ba14486fe89" providerId="LiveId" clId="{64561356-F8CF-4518-A3AC-DD68967C5154}" dt="2023-04-28T16:19:19.009" v="271"/>
          <ac:picMkLst>
            <pc:docMk/>
            <pc:sldMk cId="2181036864" sldId="298"/>
            <ac:picMk id="15" creationId="{423F6F5C-6103-E832-7C92-BC2AB79ACFF4}"/>
          </ac:picMkLst>
        </pc:picChg>
      </pc:sldChg>
      <pc:sldChg chg="delSp mod setBg">
        <pc:chgData name="Laura Oathout" userId="6ff55ba14486fe89" providerId="LiveId" clId="{64561356-F8CF-4518-A3AC-DD68967C5154}" dt="2023-04-28T16:19:19.074" v="293"/>
        <pc:sldMkLst>
          <pc:docMk/>
          <pc:sldMk cId="3975175221" sldId="299"/>
        </pc:sldMkLst>
        <pc:spChg chg="del">
          <ac:chgData name="Laura Oathout" userId="6ff55ba14486fe89" providerId="LiveId" clId="{64561356-F8CF-4518-A3AC-DD68967C5154}" dt="2023-04-28T16:19:19.041" v="281"/>
          <ac:spMkLst>
            <pc:docMk/>
            <pc:sldMk cId="3975175221" sldId="299"/>
            <ac:spMk id="2" creationId="{616F7380-9905-3CFB-DC03-82092832D4D9}"/>
          </ac:spMkLst>
        </pc:spChg>
        <pc:spChg chg="del">
          <ac:chgData name="Laura Oathout" userId="6ff55ba14486fe89" providerId="LiveId" clId="{64561356-F8CF-4518-A3AC-DD68967C5154}" dt="2023-04-28T16:19:19.038" v="275"/>
          <ac:spMkLst>
            <pc:docMk/>
            <pc:sldMk cId="3975175221" sldId="299"/>
            <ac:spMk id="4" creationId="{D6915CFA-1E5F-E5D4-BE5E-2C24B9B04C62}"/>
          </ac:spMkLst>
        </pc:spChg>
        <pc:spChg chg="del">
          <ac:chgData name="Laura Oathout" userId="6ff55ba14486fe89" providerId="LiveId" clId="{64561356-F8CF-4518-A3AC-DD68967C5154}" dt="2023-04-28T16:19:19.040" v="277"/>
          <ac:spMkLst>
            <pc:docMk/>
            <pc:sldMk cId="3975175221" sldId="299"/>
            <ac:spMk id="5" creationId="{B305F15E-2911-5657-C1A1-FE0EC80FE0F7}"/>
          </ac:spMkLst>
        </pc:spChg>
        <pc:spChg chg="del">
          <ac:chgData name="Laura Oathout" userId="6ff55ba14486fe89" providerId="LiveId" clId="{64561356-F8CF-4518-A3AC-DD68967C5154}" dt="2023-04-28T16:19:19.040" v="279"/>
          <ac:spMkLst>
            <pc:docMk/>
            <pc:sldMk cId="3975175221" sldId="299"/>
            <ac:spMk id="6" creationId="{6E2C707F-A343-501A-6889-0368ABEA29FB}"/>
          </ac:spMkLst>
        </pc:spChg>
        <pc:spChg chg="del">
          <ac:chgData name="Laura Oathout" userId="6ff55ba14486fe89" providerId="LiveId" clId="{64561356-F8CF-4518-A3AC-DD68967C5154}" dt="2023-04-28T16:19:19.041" v="287"/>
          <ac:spMkLst>
            <pc:docMk/>
            <pc:sldMk cId="3975175221" sldId="299"/>
            <ac:spMk id="10" creationId="{9470F60C-172F-A51E-6954-22425AB38E07}"/>
          </ac:spMkLst>
        </pc:spChg>
        <pc:spChg chg="del">
          <ac:chgData name="Laura Oathout" userId="6ff55ba14486fe89" providerId="LiveId" clId="{64561356-F8CF-4518-A3AC-DD68967C5154}" dt="2023-04-28T16:19:19.041" v="289"/>
          <ac:spMkLst>
            <pc:docMk/>
            <pc:sldMk cId="3975175221" sldId="299"/>
            <ac:spMk id="11" creationId="{B3944B2A-9765-E673-6268-F5489F0FE458}"/>
          </ac:spMkLst>
        </pc:spChg>
        <pc:grpChg chg="del">
          <ac:chgData name="Laura Oathout" userId="6ff55ba14486fe89" providerId="LiveId" clId="{64561356-F8CF-4518-A3AC-DD68967C5154}" dt="2023-04-28T16:19:19.041" v="283"/>
          <ac:grpSpMkLst>
            <pc:docMk/>
            <pc:sldMk cId="3975175221" sldId="299"/>
            <ac:grpSpMk id="12" creationId="{A20EB5C5-655A-0966-6853-17122A20EF96}"/>
          </ac:grpSpMkLst>
        </pc:grpChg>
        <pc:picChg chg="del">
          <ac:chgData name="Laura Oathout" userId="6ff55ba14486fe89" providerId="LiveId" clId="{64561356-F8CF-4518-A3AC-DD68967C5154}" dt="2023-04-28T16:19:19.041" v="285"/>
          <ac:picMkLst>
            <pc:docMk/>
            <pc:sldMk cId="3975175221" sldId="299"/>
            <ac:picMk id="13" creationId="{50264DBC-F87B-ACEF-A4FD-5818D8834A71}"/>
          </ac:picMkLst>
        </pc:picChg>
        <pc:picChg chg="del">
          <ac:chgData name="Laura Oathout" userId="6ff55ba14486fe89" providerId="LiveId" clId="{64561356-F8CF-4518-A3AC-DD68967C5154}" dt="2023-04-28T16:19:19.046" v="291"/>
          <ac:picMkLst>
            <pc:docMk/>
            <pc:sldMk cId="3975175221" sldId="299"/>
            <ac:picMk id="15" creationId="{782679FD-4C3D-6FF2-1D0D-1D75E318E59B}"/>
          </ac:picMkLst>
        </pc:picChg>
      </pc:sldChg>
      <pc:sldChg chg="delSp mod setBg">
        <pc:chgData name="Laura Oathout" userId="6ff55ba14486fe89" providerId="LiveId" clId="{64561356-F8CF-4518-A3AC-DD68967C5154}" dt="2023-04-28T16:19:19.111" v="317"/>
        <pc:sldMkLst>
          <pc:docMk/>
          <pc:sldMk cId="2468055605" sldId="300"/>
        </pc:sldMkLst>
        <pc:spChg chg="del">
          <ac:chgData name="Laura Oathout" userId="6ff55ba14486fe89" providerId="LiveId" clId="{64561356-F8CF-4518-A3AC-DD68967C5154}" dt="2023-04-28T16:19:19.082" v="301"/>
          <ac:spMkLst>
            <pc:docMk/>
            <pc:sldMk cId="2468055605" sldId="300"/>
            <ac:spMk id="2" creationId="{616F7380-9905-3CFB-DC03-82092832D4D9}"/>
          </ac:spMkLst>
        </pc:spChg>
        <pc:spChg chg="del">
          <ac:chgData name="Laura Oathout" userId="6ff55ba14486fe89" providerId="LiveId" clId="{64561356-F8CF-4518-A3AC-DD68967C5154}" dt="2023-04-28T16:19:19.076" v="295"/>
          <ac:spMkLst>
            <pc:docMk/>
            <pc:sldMk cId="2468055605" sldId="300"/>
            <ac:spMk id="4" creationId="{D6915CFA-1E5F-E5D4-BE5E-2C24B9B04C62}"/>
          </ac:spMkLst>
        </pc:spChg>
        <pc:spChg chg="del">
          <ac:chgData name="Laura Oathout" userId="6ff55ba14486fe89" providerId="LiveId" clId="{64561356-F8CF-4518-A3AC-DD68967C5154}" dt="2023-04-28T16:19:19.079" v="297"/>
          <ac:spMkLst>
            <pc:docMk/>
            <pc:sldMk cId="2468055605" sldId="300"/>
            <ac:spMk id="5" creationId="{B305F15E-2911-5657-C1A1-FE0EC80FE0F7}"/>
          </ac:spMkLst>
        </pc:spChg>
        <pc:spChg chg="del">
          <ac:chgData name="Laura Oathout" userId="6ff55ba14486fe89" providerId="LiveId" clId="{64561356-F8CF-4518-A3AC-DD68967C5154}" dt="2023-04-28T16:19:19.080" v="299"/>
          <ac:spMkLst>
            <pc:docMk/>
            <pc:sldMk cId="2468055605" sldId="300"/>
            <ac:spMk id="6" creationId="{6E2C707F-A343-501A-6889-0368ABEA29FB}"/>
          </ac:spMkLst>
        </pc:spChg>
        <pc:spChg chg="del">
          <ac:chgData name="Laura Oathout" userId="6ff55ba14486fe89" providerId="LiveId" clId="{64561356-F8CF-4518-A3AC-DD68967C5154}" dt="2023-04-28T16:19:19.092" v="313"/>
          <ac:spMkLst>
            <pc:docMk/>
            <pc:sldMk cId="2468055605" sldId="300"/>
            <ac:spMk id="10" creationId="{4CEF027A-F7E2-3594-D93E-0DFD19ED7029}"/>
          </ac:spMkLst>
        </pc:spChg>
        <pc:spChg chg="del">
          <ac:chgData name="Laura Oathout" userId="6ff55ba14486fe89" providerId="LiveId" clId="{64561356-F8CF-4518-A3AC-DD68967C5154}" dt="2023-04-28T16:19:19.092" v="315"/>
          <ac:spMkLst>
            <pc:docMk/>
            <pc:sldMk cId="2468055605" sldId="300"/>
            <ac:spMk id="12" creationId="{86A7D787-432C-4BFD-4164-95DFA6D86DDE}"/>
          </ac:spMkLst>
        </pc:spChg>
        <pc:spChg chg="del">
          <ac:chgData name="Laura Oathout" userId="6ff55ba14486fe89" providerId="LiveId" clId="{64561356-F8CF-4518-A3AC-DD68967C5154}" dt="2023-04-28T16:19:19.086" v="305"/>
          <ac:spMkLst>
            <pc:docMk/>
            <pc:sldMk cId="2468055605" sldId="300"/>
            <ac:spMk id="22" creationId="{4002BD78-DCE4-DA46-040E-C1C5DD40109B}"/>
          </ac:spMkLst>
        </pc:spChg>
        <pc:grpChg chg="del">
          <ac:chgData name="Laura Oathout" userId="6ff55ba14486fe89" providerId="LiveId" clId="{64561356-F8CF-4518-A3AC-DD68967C5154}" dt="2023-04-28T16:19:19.082" v="303"/>
          <ac:grpSpMkLst>
            <pc:docMk/>
            <pc:sldMk cId="2468055605" sldId="300"/>
            <ac:grpSpMk id="7" creationId="{69E22BF9-07D4-94B8-A23E-5518B213E030}"/>
          </ac:grpSpMkLst>
        </pc:grpChg>
        <pc:picChg chg="del">
          <ac:chgData name="Laura Oathout" userId="6ff55ba14486fe89" providerId="LiveId" clId="{64561356-F8CF-4518-A3AC-DD68967C5154}" dt="2023-04-28T16:19:19.089" v="309"/>
          <ac:picMkLst>
            <pc:docMk/>
            <pc:sldMk cId="2468055605" sldId="300"/>
            <ac:picMk id="11" creationId="{65F5C714-BAC7-3F0F-F602-BCC7E77B5135}"/>
          </ac:picMkLst>
        </pc:picChg>
        <pc:picChg chg="del">
          <ac:chgData name="Laura Oathout" userId="6ff55ba14486fe89" providerId="LiveId" clId="{64561356-F8CF-4518-A3AC-DD68967C5154}" dt="2023-04-28T16:19:19.087" v="307"/>
          <ac:picMkLst>
            <pc:docMk/>
            <pc:sldMk cId="2468055605" sldId="300"/>
            <ac:picMk id="14" creationId="{589FB671-460B-20C1-FE96-ADF264DD840D}"/>
          </ac:picMkLst>
        </pc:picChg>
        <pc:picChg chg="del">
          <ac:chgData name="Laura Oathout" userId="6ff55ba14486fe89" providerId="LiveId" clId="{64561356-F8CF-4518-A3AC-DD68967C5154}" dt="2023-04-28T16:19:19.090" v="311"/>
          <ac:picMkLst>
            <pc:docMk/>
            <pc:sldMk cId="2468055605" sldId="300"/>
            <ac:picMk id="17" creationId="{C431E2AF-BA4E-E701-CAC0-D2B2F552AAAC}"/>
          </ac:picMkLst>
        </pc:picChg>
      </pc:sldChg>
      <pc:sldChg chg="delSp mod setBg">
        <pc:chgData name="Laura Oathout" userId="6ff55ba14486fe89" providerId="LiveId" clId="{64561356-F8CF-4518-A3AC-DD68967C5154}" dt="2023-04-28T16:19:19.145" v="333"/>
        <pc:sldMkLst>
          <pc:docMk/>
          <pc:sldMk cId="1276437437" sldId="301"/>
        </pc:sldMkLst>
        <pc:spChg chg="del">
          <ac:chgData name="Laura Oathout" userId="6ff55ba14486fe89" providerId="LiveId" clId="{64561356-F8CF-4518-A3AC-DD68967C5154}" dt="2023-04-28T16:19:19.127" v="325"/>
          <ac:spMkLst>
            <pc:docMk/>
            <pc:sldMk cId="1276437437" sldId="301"/>
            <ac:spMk id="2" creationId="{616F7380-9905-3CFB-DC03-82092832D4D9}"/>
          </ac:spMkLst>
        </pc:spChg>
        <pc:spChg chg="del">
          <ac:chgData name="Laura Oathout" userId="6ff55ba14486fe89" providerId="LiveId" clId="{64561356-F8CF-4518-A3AC-DD68967C5154}" dt="2023-04-28T16:19:19.111" v="319"/>
          <ac:spMkLst>
            <pc:docMk/>
            <pc:sldMk cId="1276437437" sldId="301"/>
            <ac:spMk id="4" creationId="{D6915CFA-1E5F-E5D4-BE5E-2C24B9B04C62}"/>
          </ac:spMkLst>
        </pc:spChg>
        <pc:spChg chg="del">
          <ac:chgData name="Laura Oathout" userId="6ff55ba14486fe89" providerId="LiveId" clId="{64561356-F8CF-4518-A3AC-DD68967C5154}" dt="2023-04-28T16:19:19.111" v="321"/>
          <ac:spMkLst>
            <pc:docMk/>
            <pc:sldMk cId="1276437437" sldId="301"/>
            <ac:spMk id="5" creationId="{B305F15E-2911-5657-C1A1-FE0EC80FE0F7}"/>
          </ac:spMkLst>
        </pc:spChg>
        <pc:spChg chg="del">
          <ac:chgData name="Laura Oathout" userId="6ff55ba14486fe89" providerId="LiveId" clId="{64561356-F8CF-4518-A3AC-DD68967C5154}" dt="2023-04-28T16:19:19.111" v="323"/>
          <ac:spMkLst>
            <pc:docMk/>
            <pc:sldMk cId="1276437437" sldId="301"/>
            <ac:spMk id="6" creationId="{6E2C707F-A343-501A-6889-0368ABEA29FB}"/>
          </ac:spMkLst>
        </pc:spChg>
        <pc:spChg chg="del">
          <ac:chgData name="Laura Oathout" userId="6ff55ba14486fe89" providerId="LiveId" clId="{64561356-F8CF-4518-A3AC-DD68967C5154}" dt="2023-04-28T16:19:19.129" v="327"/>
          <ac:spMkLst>
            <pc:docMk/>
            <pc:sldMk cId="1276437437" sldId="301"/>
            <ac:spMk id="10" creationId="{CE4EA2CF-3777-4926-B4CA-7C99F185C507}"/>
          </ac:spMkLst>
        </pc:spChg>
        <pc:spChg chg="del">
          <ac:chgData name="Laura Oathout" userId="6ff55ba14486fe89" providerId="LiveId" clId="{64561356-F8CF-4518-A3AC-DD68967C5154}" dt="2023-04-28T16:19:19.129" v="329"/>
          <ac:spMkLst>
            <pc:docMk/>
            <pc:sldMk cId="1276437437" sldId="301"/>
            <ac:spMk id="11" creationId="{941CD7CA-B6C8-89DD-5485-B90E48657508}"/>
          </ac:spMkLst>
        </pc:spChg>
        <pc:grpChg chg="del">
          <ac:chgData name="Laura Oathout" userId="6ff55ba14486fe89" providerId="LiveId" clId="{64561356-F8CF-4518-A3AC-DD68967C5154}" dt="2023-04-28T16:19:19.129" v="331"/>
          <ac:grpSpMkLst>
            <pc:docMk/>
            <pc:sldMk cId="1276437437" sldId="301"/>
            <ac:grpSpMk id="15" creationId="{551E5340-DA59-987E-A7F6-5CC8B0251820}"/>
          </ac:grpSpMkLst>
        </pc:grpChg>
      </pc:sldChg>
      <pc:sldChg chg="delSp mod setBg">
        <pc:chgData name="Laura Oathout" userId="6ff55ba14486fe89" providerId="LiveId" clId="{64561356-F8CF-4518-A3AC-DD68967C5154}" dt="2023-04-28T16:19:19.191" v="353"/>
        <pc:sldMkLst>
          <pc:docMk/>
          <pc:sldMk cId="392158294" sldId="302"/>
        </pc:sldMkLst>
        <pc:spChg chg="del">
          <ac:chgData name="Laura Oathout" userId="6ff55ba14486fe89" providerId="LiveId" clId="{64561356-F8CF-4518-A3AC-DD68967C5154}" dt="2023-04-28T16:19:19.162" v="341"/>
          <ac:spMkLst>
            <pc:docMk/>
            <pc:sldMk cId="392158294" sldId="302"/>
            <ac:spMk id="2" creationId="{616F7380-9905-3CFB-DC03-82092832D4D9}"/>
          </ac:spMkLst>
        </pc:spChg>
        <pc:spChg chg="del">
          <ac:chgData name="Laura Oathout" userId="6ff55ba14486fe89" providerId="LiveId" clId="{64561356-F8CF-4518-A3AC-DD68967C5154}" dt="2023-04-28T16:19:19.159" v="335"/>
          <ac:spMkLst>
            <pc:docMk/>
            <pc:sldMk cId="392158294" sldId="302"/>
            <ac:spMk id="4" creationId="{D6915CFA-1E5F-E5D4-BE5E-2C24B9B04C62}"/>
          </ac:spMkLst>
        </pc:spChg>
        <pc:spChg chg="del">
          <ac:chgData name="Laura Oathout" userId="6ff55ba14486fe89" providerId="LiveId" clId="{64561356-F8CF-4518-A3AC-DD68967C5154}" dt="2023-04-28T16:19:19.159" v="337"/>
          <ac:spMkLst>
            <pc:docMk/>
            <pc:sldMk cId="392158294" sldId="302"/>
            <ac:spMk id="5" creationId="{B305F15E-2911-5657-C1A1-FE0EC80FE0F7}"/>
          </ac:spMkLst>
        </pc:spChg>
        <pc:spChg chg="del">
          <ac:chgData name="Laura Oathout" userId="6ff55ba14486fe89" providerId="LiveId" clId="{64561356-F8CF-4518-A3AC-DD68967C5154}" dt="2023-04-28T16:19:19.159" v="339"/>
          <ac:spMkLst>
            <pc:docMk/>
            <pc:sldMk cId="392158294" sldId="302"/>
            <ac:spMk id="6" creationId="{6E2C707F-A343-501A-6889-0368ABEA29FB}"/>
          </ac:spMkLst>
        </pc:spChg>
        <pc:spChg chg="del">
          <ac:chgData name="Laura Oathout" userId="6ff55ba14486fe89" providerId="LiveId" clId="{64561356-F8CF-4518-A3AC-DD68967C5154}" dt="2023-04-28T16:19:19.165" v="347"/>
          <ac:spMkLst>
            <pc:docMk/>
            <pc:sldMk cId="392158294" sldId="302"/>
            <ac:spMk id="10" creationId="{0F5E63AE-4296-9C45-78A0-02C24090466A}"/>
          </ac:spMkLst>
        </pc:spChg>
        <pc:spChg chg="del">
          <ac:chgData name="Laura Oathout" userId="6ff55ba14486fe89" providerId="LiveId" clId="{64561356-F8CF-4518-A3AC-DD68967C5154}" dt="2023-04-28T16:19:19.165" v="349"/>
          <ac:spMkLst>
            <pc:docMk/>
            <pc:sldMk cId="392158294" sldId="302"/>
            <ac:spMk id="11" creationId="{C7204DF8-C722-F509-8F2C-8D3A871B079F}"/>
          </ac:spMkLst>
        </pc:spChg>
        <pc:grpChg chg="del">
          <ac:chgData name="Laura Oathout" userId="6ff55ba14486fe89" providerId="LiveId" clId="{64561356-F8CF-4518-A3AC-DD68967C5154}" dt="2023-04-28T16:19:19.162" v="343"/>
          <ac:grpSpMkLst>
            <pc:docMk/>
            <pc:sldMk cId="392158294" sldId="302"/>
            <ac:grpSpMk id="15" creationId="{5CDBAE11-E76A-9773-7610-905F93E22207}"/>
          </ac:grpSpMkLst>
        </pc:grpChg>
        <pc:picChg chg="del">
          <ac:chgData name="Laura Oathout" userId="6ff55ba14486fe89" providerId="LiveId" clId="{64561356-F8CF-4518-A3AC-DD68967C5154}" dt="2023-04-28T16:19:19.165" v="351"/>
          <ac:picMkLst>
            <pc:docMk/>
            <pc:sldMk cId="392158294" sldId="302"/>
            <ac:picMk id="13" creationId="{8DC30949-0AA6-BD6C-5C02-F16C940AD25F}"/>
          </ac:picMkLst>
        </pc:picChg>
        <pc:picChg chg="del">
          <ac:chgData name="Laura Oathout" userId="6ff55ba14486fe89" providerId="LiveId" clId="{64561356-F8CF-4518-A3AC-DD68967C5154}" dt="2023-04-28T16:19:19.162" v="345"/>
          <ac:picMkLst>
            <pc:docMk/>
            <pc:sldMk cId="392158294" sldId="302"/>
            <ac:picMk id="14" creationId="{89FD4F3D-6CDB-C14D-316C-53589C9FBB95}"/>
          </ac:picMkLst>
        </pc:picChg>
      </pc:sldChg>
      <pc:sldChg chg="delSp mod setBg">
        <pc:chgData name="Laura Oathout" userId="6ff55ba14486fe89" providerId="LiveId" clId="{64561356-F8CF-4518-A3AC-DD68967C5154}" dt="2023-04-28T16:19:19.223" v="375"/>
        <pc:sldMkLst>
          <pc:docMk/>
          <pc:sldMk cId="3412532843" sldId="303"/>
        </pc:sldMkLst>
        <pc:spChg chg="del">
          <ac:chgData name="Laura Oathout" userId="6ff55ba14486fe89" providerId="LiveId" clId="{64561356-F8CF-4518-A3AC-DD68967C5154}" dt="2023-04-28T16:19:19.203" v="367"/>
          <ac:spMkLst>
            <pc:docMk/>
            <pc:sldMk cId="3412532843" sldId="303"/>
            <ac:spMk id="2" creationId="{796ED6CB-765F-5641-DE78-CD39F7EFF740}"/>
          </ac:spMkLst>
        </pc:spChg>
        <pc:spChg chg="del">
          <ac:chgData name="Laura Oathout" userId="6ff55ba14486fe89" providerId="LiveId" clId="{64561356-F8CF-4518-A3AC-DD68967C5154}" dt="2023-04-28T16:19:19.196" v="355"/>
          <ac:spMkLst>
            <pc:docMk/>
            <pc:sldMk cId="3412532843" sldId="303"/>
            <ac:spMk id="5" creationId="{19DBD2EF-C83B-EE38-8D1D-EA776F606AED}"/>
          </ac:spMkLst>
        </pc:spChg>
        <pc:spChg chg="del">
          <ac:chgData name="Laura Oathout" userId="6ff55ba14486fe89" providerId="LiveId" clId="{64561356-F8CF-4518-A3AC-DD68967C5154}" dt="2023-04-28T16:19:19.199" v="357"/>
          <ac:spMkLst>
            <pc:docMk/>
            <pc:sldMk cId="3412532843" sldId="303"/>
            <ac:spMk id="6" creationId="{B4F16D87-5ECD-4758-B662-D50A7C431C59}"/>
          </ac:spMkLst>
        </pc:spChg>
        <pc:spChg chg="del">
          <ac:chgData name="Laura Oathout" userId="6ff55ba14486fe89" providerId="LiveId" clId="{64561356-F8CF-4518-A3AC-DD68967C5154}" dt="2023-04-28T16:19:19.201" v="361"/>
          <ac:spMkLst>
            <pc:docMk/>
            <pc:sldMk cId="3412532843" sldId="303"/>
            <ac:spMk id="10" creationId="{E1C363E3-26C1-5494-4F11-B795BB05ECFF}"/>
          </ac:spMkLst>
        </pc:spChg>
        <pc:spChg chg="del">
          <ac:chgData name="Laura Oathout" userId="6ff55ba14486fe89" providerId="LiveId" clId="{64561356-F8CF-4518-A3AC-DD68967C5154}" dt="2023-04-28T16:19:19.201" v="365"/>
          <ac:spMkLst>
            <pc:docMk/>
            <pc:sldMk cId="3412532843" sldId="303"/>
            <ac:spMk id="77" creationId="{02C915F6-B20D-3443-05FE-DFB0408C2C20}"/>
          </ac:spMkLst>
        </pc:spChg>
        <pc:spChg chg="del">
          <ac:chgData name="Laura Oathout" userId="6ff55ba14486fe89" providerId="LiveId" clId="{64561356-F8CF-4518-A3AC-DD68967C5154}" dt="2023-04-28T16:19:19.199" v="359"/>
          <ac:spMkLst>
            <pc:docMk/>
            <pc:sldMk cId="3412532843" sldId="303"/>
            <ac:spMk id="78" creationId="{9C4129BB-CCF1-6C13-B06D-6DE6B826B224}"/>
          </ac:spMkLst>
        </pc:spChg>
        <pc:picChg chg="del">
          <ac:chgData name="Laura Oathout" userId="6ff55ba14486fe89" providerId="LiveId" clId="{64561356-F8CF-4518-A3AC-DD68967C5154}" dt="2023-04-28T16:19:19.205" v="371"/>
          <ac:picMkLst>
            <pc:docMk/>
            <pc:sldMk cId="3412532843" sldId="303"/>
            <ac:picMk id="3" creationId="{283343E6-B049-C28A-D865-CB2E56BDCDA5}"/>
          </ac:picMkLst>
        </pc:picChg>
        <pc:picChg chg="del">
          <ac:chgData name="Laura Oathout" userId="6ff55ba14486fe89" providerId="LiveId" clId="{64561356-F8CF-4518-A3AC-DD68967C5154}" dt="2023-04-28T16:19:19.203" v="369"/>
          <ac:picMkLst>
            <pc:docMk/>
            <pc:sldMk cId="3412532843" sldId="303"/>
            <ac:picMk id="11" creationId="{909C78A8-FD36-DAF4-988B-205462B4736D}"/>
          </ac:picMkLst>
        </pc:picChg>
        <pc:picChg chg="del">
          <ac:chgData name="Laura Oathout" userId="6ff55ba14486fe89" providerId="LiveId" clId="{64561356-F8CF-4518-A3AC-DD68967C5154}" dt="2023-04-28T16:19:19.205" v="373"/>
          <ac:picMkLst>
            <pc:docMk/>
            <pc:sldMk cId="3412532843" sldId="303"/>
            <ac:picMk id="15" creationId="{53F697C3-E651-83B5-D9BD-165791A9B47D}"/>
          </ac:picMkLst>
        </pc:picChg>
        <pc:picChg chg="del">
          <ac:chgData name="Laura Oathout" userId="6ff55ba14486fe89" providerId="LiveId" clId="{64561356-F8CF-4518-A3AC-DD68967C5154}" dt="2023-04-28T16:19:19.201" v="363"/>
          <ac:picMkLst>
            <pc:docMk/>
            <pc:sldMk cId="3412532843" sldId="303"/>
            <ac:picMk id="47" creationId="{BD4B3A29-DA51-3017-6212-0F01EAAA1D91}"/>
          </ac:picMkLst>
        </pc:picChg>
      </pc:sldChg>
      <pc:sldChg chg="delSp mod setBg">
        <pc:chgData name="Laura Oathout" userId="6ff55ba14486fe89" providerId="LiveId" clId="{64561356-F8CF-4518-A3AC-DD68967C5154}" dt="2023-04-28T16:19:18.748" v="89"/>
        <pc:sldMkLst>
          <pc:docMk/>
          <pc:sldMk cId="3282276972" sldId="304"/>
        </pc:sldMkLst>
        <pc:spChg chg="del">
          <ac:chgData name="Laura Oathout" userId="6ff55ba14486fe89" providerId="LiveId" clId="{64561356-F8CF-4518-A3AC-DD68967C5154}" dt="2023-04-28T16:19:18.701" v="63"/>
          <ac:spMkLst>
            <pc:docMk/>
            <pc:sldMk cId="3282276972" sldId="304"/>
            <ac:spMk id="2" creationId="{AFB3FA6F-E4D5-0216-91FB-CC1CD02D6F1F}"/>
          </ac:spMkLst>
        </pc:spChg>
        <pc:spChg chg="del">
          <ac:chgData name="Laura Oathout" userId="6ff55ba14486fe89" providerId="LiveId" clId="{64561356-F8CF-4518-A3AC-DD68967C5154}" dt="2023-04-28T16:19:18.701" v="69"/>
          <ac:spMkLst>
            <pc:docMk/>
            <pc:sldMk cId="3282276972" sldId="304"/>
            <ac:spMk id="3" creationId="{00000000-0000-0000-0000-000000000000}"/>
          </ac:spMkLst>
        </pc:spChg>
        <pc:spChg chg="del">
          <ac:chgData name="Laura Oathout" userId="6ff55ba14486fe89" providerId="LiveId" clId="{64561356-F8CF-4518-A3AC-DD68967C5154}" dt="2023-04-28T16:19:18.717" v="87"/>
          <ac:spMkLst>
            <pc:docMk/>
            <pc:sldMk cId="3282276972" sldId="304"/>
            <ac:spMk id="12" creationId="{25D9DA57-EE41-4551-0723-0A0615978E75}"/>
          </ac:spMkLst>
        </pc:spChg>
        <pc:spChg chg="del">
          <ac:chgData name="Laura Oathout" userId="6ff55ba14486fe89" providerId="LiveId" clId="{64561356-F8CF-4518-A3AC-DD68967C5154}" dt="2023-04-28T16:19:18.717" v="77"/>
          <ac:spMkLst>
            <pc:docMk/>
            <pc:sldMk cId="3282276972" sldId="304"/>
            <ac:spMk id="19" creationId="{BA33E17E-7F94-49CC-F075-DC35506C43C8}"/>
          </ac:spMkLst>
        </pc:spChg>
        <pc:spChg chg="del">
          <ac:chgData name="Laura Oathout" userId="6ff55ba14486fe89" providerId="LiveId" clId="{64561356-F8CF-4518-A3AC-DD68967C5154}" dt="2023-04-28T16:19:18.717" v="79"/>
          <ac:spMkLst>
            <pc:docMk/>
            <pc:sldMk cId="3282276972" sldId="304"/>
            <ac:spMk id="20" creationId="{378D0573-DCB6-0F15-4341-0921CBCC787F}"/>
          </ac:spMkLst>
        </pc:spChg>
        <pc:spChg chg="del">
          <ac:chgData name="Laura Oathout" userId="6ff55ba14486fe89" providerId="LiveId" clId="{64561356-F8CF-4518-A3AC-DD68967C5154}" dt="2023-04-28T16:19:18.701" v="65"/>
          <ac:spMkLst>
            <pc:docMk/>
            <pc:sldMk cId="3282276972" sldId="304"/>
            <ac:spMk id="21" creationId="{AACE8D7B-DA5D-748F-09F9-E616848C8340}"/>
          </ac:spMkLst>
        </pc:spChg>
        <pc:spChg chg="del">
          <ac:chgData name="Laura Oathout" userId="6ff55ba14486fe89" providerId="LiveId" clId="{64561356-F8CF-4518-A3AC-DD68967C5154}" dt="2023-04-28T16:19:18.717" v="81"/>
          <ac:spMkLst>
            <pc:docMk/>
            <pc:sldMk cId="3282276972" sldId="304"/>
            <ac:spMk id="22" creationId="{31D4A4EC-51B5-044E-A234-D31D51B5166F}"/>
          </ac:spMkLst>
        </pc:spChg>
        <pc:spChg chg="del">
          <ac:chgData name="Laura Oathout" userId="6ff55ba14486fe89" providerId="LiveId" clId="{64561356-F8CF-4518-A3AC-DD68967C5154}" dt="2023-04-28T16:19:18.701" v="67"/>
          <ac:spMkLst>
            <pc:docMk/>
            <pc:sldMk cId="3282276972" sldId="304"/>
            <ac:spMk id="30" creationId="{37EA28DB-F3D1-A586-6A25-6140604167AD}"/>
          </ac:spMkLst>
        </pc:spChg>
        <pc:picChg chg="del">
          <ac:chgData name="Laura Oathout" userId="6ff55ba14486fe89" providerId="LiveId" clId="{64561356-F8CF-4518-A3AC-DD68967C5154}" dt="2023-04-28T16:19:18.701" v="71"/>
          <ac:picMkLst>
            <pc:docMk/>
            <pc:sldMk cId="3282276972" sldId="304"/>
            <ac:picMk id="5" creationId="{EDCBF1CA-ED56-936A-C320-006C041607EF}"/>
          </ac:picMkLst>
        </pc:picChg>
        <pc:picChg chg="del">
          <ac:chgData name="Laura Oathout" userId="6ff55ba14486fe89" providerId="LiveId" clId="{64561356-F8CF-4518-A3AC-DD68967C5154}" dt="2023-04-28T16:19:18.717" v="73"/>
          <ac:picMkLst>
            <pc:docMk/>
            <pc:sldMk cId="3282276972" sldId="304"/>
            <ac:picMk id="7" creationId="{0A3757FE-D77E-FF38-D37E-689A3A2C4984}"/>
          </ac:picMkLst>
        </pc:picChg>
        <pc:picChg chg="del">
          <ac:chgData name="Laura Oathout" userId="6ff55ba14486fe89" providerId="LiveId" clId="{64561356-F8CF-4518-A3AC-DD68967C5154}" dt="2023-04-28T16:19:18.717" v="75"/>
          <ac:picMkLst>
            <pc:docMk/>
            <pc:sldMk cId="3282276972" sldId="304"/>
            <ac:picMk id="13" creationId="{3EC6E106-1F17-C04D-DA0D-38D33E7E16B4}"/>
          </ac:picMkLst>
        </pc:picChg>
        <pc:cxnChg chg="del">
          <ac:chgData name="Laura Oathout" userId="6ff55ba14486fe89" providerId="LiveId" clId="{64561356-F8CF-4518-A3AC-DD68967C5154}" dt="2023-04-28T16:19:18.717" v="85"/>
          <ac:cxnSpMkLst>
            <pc:docMk/>
            <pc:sldMk cId="3282276972" sldId="304"/>
            <ac:cxnSpMk id="10" creationId="{350B7066-657A-C122-B33E-0D88E0729A32}"/>
          </ac:cxnSpMkLst>
        </pc:cxnChg>
        <pc:cxnChg chg="del">
          <ac:chgData name="Laura Oathout" userId="6ff55ba14486fe89" providerId="LiveId" clId="{64561356-F8CF-4518-A3AC-DD68967C5154}" dt="2023-04-28T16:19:18.717" v="83"/>
          <ac:cxnSpMkLst>
            <pc:docMk/>
            <pc:sldMk cId="3282276972" sldId="304"/>
            <ac:cxnSpMk id="24" creationId="{D3E00B08-EC4A-C298-9703-01DC4E162A1E}"/>
          </ac:cxnSpMkLst>
        </pc:cxn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E581A-6D87-44AF-AC3F-026BC5B9C1D9}" type="datetimeFigureOut">
              <a:rPr lang="en-US" smtClean="0"/>
              <a:t>5/1/2023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33B1E-8E6B-40A9-B6A6-BB78CAF36C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74738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E581A-6D87-44AF-AC3F-026BC5B9C1D9}" type="datetimeFigureOut">
              <a:rPr lang="en-US" smtClean="0"/>
              <a:t>5/1/2023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33B1E-8E6B-40A9-B6A6-BB78CAF36C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65522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E581A-6D87-44AF-AC3F-026BC5B9C1D9}" type="datetimeFigureOut">
              <a:rPr lang="en-US" smtClean="0"/>
              <a:t>5/1/2023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33B1E-8E6B-40A9-B6A6-BB78CAF36C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85117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E581A-6D87-44AF-AC3F-026BC5B9C1D9}" type="datetimeFigureOut">
              <a:rPr lang="en-US" smtClean="0"/>
              <a:t>5/1/2023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33B1E-8E6B-40A9-B6A6-BB78CAF36C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26585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E581A-6D87-44AF-AC3F-026BC5B9C1D9}" type="datetimeFigureOut">
              <a:rPr lang="en-US" smtClean="0"/>
              <a:t>5/1/2023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33B1E-8E6B-40A9-B6A6-BB78CAF36C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00160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E581A-6D87-44AF-AC3F-026BC5B9C1D9}" type="datetimeFigureOut">
              <a:rPr lang="en-US" smtClean="0"/>
              <a:t>5/1/2023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33B1E-8E6B-40A9-B6A6-BB78CAF36C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42282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E581A-6D87-44AF-AC3F-026BC5B9C1D9}" type="datetimeFigureOut">
              <a:rPr lang="en-US" smtClean="0"/>
              <a:t>5/1/2023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33B1E-8E6B-40A9-B6A6-BB78CAF36C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02584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E581A-6D87-44AF-AC3F-026BC5B9C1D9}" type="datetimeFigureOut">
              <a:rPr lang="en-US" smtClean="0"/>
              <a:t>5/1/2023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33B1E-8E6B-40A9-B6A6-BB78CAF36C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32714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E581A-6D87-44AF-AC3F-026BC5B9C1D9}" type="datetimeFigureOut">
              <a:rPr lang="en-US" smtClean="0"/>
              <a:t>5/1/2023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33B1E-8E6B-40A9-B6A6-BB78CAF36C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91724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E581A-6D87-44AF-AC3F-026BC5B9C1D9}" type="datetimeFigureOut">
              <a:rPr lang="en-US" smtClean="0"/>
              <a:t>5/1/2023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33B1E-8E6B-40A9-B6A6-BB78CAF36C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47601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E581A-6D87-44AF-AC3F-026BC5B9C1D9}" type="datetimeFigureOut">
              <a:rPr lang="en-US" smtClean="0"/>
              <a:t>5/1/2023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33B1E-8E6B-40A9-B6A6-BB78CAF36C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39614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6E581A-6D87-44AF-AC3F-026BC5B9C1D9}" type="datetimeFigureOut">
              <a:rPr lang="en-US" smtClean="0"/>
              <a:t>5/1/2023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C33B1E-8E6B-40A9-B6A6-BB78CAF36C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23682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3.jpeg"/><Relationship Id="rId5" Type="http://schemas.openxmlformats.org/officeDocument/2006/relationships/image" Target="../media/image2.JPG"/><Relationship Id="rId4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image" Target="../media/image4.jpeg"/><Relationship Id="rId5" Type="http://schemas.openxmlformats.org/officeDocument/2006/relationships/image" Target="../media/image2.JPG"/><Relationship Id="rId4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940586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810368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51752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80556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64374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21582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25328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>
            <p:custDataLst>
              <p:tags r:id="rId1"/>
            </p:custDataLst>
          </p:nvPr>
        </p:nvSpPr>
        <p:spPr>
          <a:xfrm>
            <a:off x="1310576" y="1854656"/>
            <a:ext cx="3018192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600" dirty="0">
                <a:latin typeface="APLPapaTroll" panose="02000603000000000000" pitchFamily="2" charset="0"/>
                <a:ea typeface="APLPapaTroll" panose="02000603000000000000" pitchFamily="2" charset="0"/>
              </a:rPr>
              <a:t>I am so excited to start my 9</a:t>
            </a:r>
            <a:r>
              <a:rPr lang="en-US" sz="2600" baseline="30000" dirty="0">
                <a:latin typeface="APLPapaTroll" panose="02000603000000000000" pitchFamily="2" charset="0"/>
                <a:ea typeface="APLPapaTroll" panose="02000603000000000000" pitchFamily="2" charset="0"/>
              </a:rPr>
              <a:t>th</a:t>
            </a:r>
            <a:r>
              <a:rPr lang="en-US" sz="2600" dirty="0">
                <a:latin typeface="APLPapaTroll" panose="02000603000000000000" pitchFamily="2" charset="0"/>
                <a:ea typeface="APLPapaTroll" panose="02000603000000000000" pitchFamily="2" charset="0"/>
              </a:rPr>
              <a:t> year at West Elementary! I love teaching counseling lessons, running groups, and meeting with students one-on-one. I can’t wait to get to know you!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CD38B00-CFE1-874F-326D-7F33C3ACDB28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5187282" y="5380686"/>
            <a:ext cx="355194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APLPapaTroll" panose="02000603000000000000" pitchFamily="2" charset="0"/>
                <a:ea typeface="APLPapaTroll" panose="02000603000000000000" pitchFamily="2" charset="0"/>
                <a:cs typeface="KAElementary" pitchFamily="2" charset="-127"/>
              </a:rPr>
              <a:t>Mrs. Oathout</a:t>
            </a:r>
          </a:p>
        </p:txBody>
      </p:sp>
      <p:pic>
        <p:nvPicPr>
          <p:cNvPr id="32" name="Picture 31" descr="A person sitting at a table&#10;&#10;Description automatically generated">
            <a:extLst>
              <a:ext uri="{FF2B5EF4-FFF2-40B4-BE49-F238E27FC236}">
                <a16:creationId xmlns:a16="http://schemas.microsoft.com/office/drawing/2014/main" id="{6C14F21A-F0E8-D35A-42B5-6723FFCC8E6F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7" r="14148"/>
          <a:stretch/>
        </p:blipFill>
        <p:spPr>
          <a:xfrm>
            <a:off x="5612453" y="1368300"/>
            <a:ext cx="2728687" cy="2212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49428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>
            <p:custDataLst>
              <p:tags r:id="rId1"/>
            </p:custDataLst>
          </p:nvPr>
        </p:nvSpPr>
        <p:spPr>
          <a:xfrm>
            <a:off x="1310576" y="1854656"/>
            <a:ext cx="3018192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600" dirty="0">
                <a:latin typeface="APLPapaTroll" panose="02000603000000000000" pitchFamily="2" charset="0"/>
                <a:ea typeface="APLPapaTroll" panose="02000603000000000000" pitchFamily="2" charset="0"/>
              </a:rPr>
              <a:t>I am so excited to start my 5</a:t>
            </a:r>
            <a:r>
              <a:rPr lang="en-US" sz="2600" baseline="30000" dirty="0">
                <a:latin typeface="APLPapaTroll" panose="02000603000000000000" pitchFamily="2" charset="0"/>
                <a:ea typeface="APLPapaTroll" panose="02000603000000000000" pitchFamily="2" charset="0"/>
              </a:rPr>
              <a:t>th</a:t>
            </a:r>
            <a:r>
              <a:rPr lang="en-US" sz="2600" dirty="0">
                <a:latin typeface="APLPapaTroll" panose="02000603000000000000" pitchFamily="2" charset="0"/>
                <a:ea typeface="APLPapaTroll" panose="02000603000000000000" pitchFamily="2" charset="0"/>
              </a:rPr>
              <a:t> year at West Elementary! I love planning special events, running groups, and leading parenting workshops. I can’t wait to get to know you!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CD38B00-CFE1-874F-326D-7F33C3ACDB28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5187282" y="5380686"/>
            <a:ext cx="355194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APLPapaTroll" panose="02000603000000000000" pitchFamily="2" charset="0"/>
                <a:ea typeface="APLPapaTroll" panose="02000603000000000000" pitchFamily="2" charset="0"/>
                <a:cs typeface="KAElementary" pitchFamily="2" charset="-127"/>
              </a:rPr>
              <a:t>Mrs. </a:t>
            </a:r>
            <a:r>
              <a:rPr lang="en-US" sz="4000" dirty="0" err="1">
                <a:latin typeface="APLPapaTroll" panose="02000603000000000000" pitchFamily="2" charset="0"/>
                <a:ea typeface="APLPapaTroll" panose="02000603000000000000" pitchFamily="2" charset="0"/>
                <a:cs typeface="KAElementary" pitchFamily="2" charset="-127"/>
              </a:rPr>
              <a:t>Amely</a:t>
            </a:r>
            <a:endParaRPr lang="en-US" sz="4000" dirty="0">
              <a:latin typeface="APLPapaTroll" panose="02000603000000000000" pitchFamily="2" charset="0"/>
              <a:ea typeface="APLPapaTroll" panose="02000603000000000000" pitchFamily="2" charset="0"/>
              <a:cs typeface="KAElementary" pitchFamily="2" charset="-127"/>
            </a:endParaRPr>
          </a:p>
        </p:txBody>
      </p:sp>
      <p:pic>
        <p:nvPicPr>
          <p:cNvPr id="6" name="Picture 5" descr="A person smiling in a pink dress&#10;&#10;Description automatically generated with low confidence">
            <a:extLst>
              <a:ext uri="{FF2B5EF4-FFF2-40B4-BE49-F238E27FC236}">
                <a16:creationId xmlns:a16="http://schemas.microsoft.com/office/drawing/2014/main" id="{C986610E-732F-A7FD-7186-AC8A11991304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12" b="31441"/>
          <a:stretch/>
        </p:blipFill>
        <p:spPr>
          <a:xfrm>
            <a:off x="5720285" y="1324872"/>
            <a:ext cx="2535441" cy="2337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22769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03838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26960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307054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47157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18537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9046419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42</TotalTime>
  <Words>79</Words>
  <Application>Microsoft Office PowerPoint</Application>
  <PresentationFormat>On-screen Show (4:3)</PresentationFormat>
  <Paragraphs>4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APLPapaTroll</vt:lpstr>
      <vt:lpstr>Calibri</vt:lpstr>
      <vt:lpstr>Arial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Laura Oathout</dc:creator>
  <cp:lastModifiedBy>Laura Oathout</cp:lastModifiedBy>
  <cp:revision>1</cp:revision>
  <dcterms:created xsi:type="dcterms:W3CDTF">2023-04-28T14:36:26Z</dcterms:created>
  <dcterms:modified xsi:type="dcterms:W3CDTF">2023-05-01T16:41:45Z</dcterms:modified>
</cp:coreProperties>
</file>