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6"/>
  </p:notesMasterIdLst>
  <p:sldIdLst>
    <p:sldId id="257" r:id="rId2"/>
    <p:sldId id="287" r:id="rId3"/>
    <p:sldId id="290" r:id="rId4"/>
    <p:sldId id="292" r:id="rId5"/>
    <p:sldId id="293" r:id="rId6"/>
    <p:sldId id="294" r:id="rId7"/>
    <p:sldId id="295" r:id="rId8"/>
    <p:sldId id="296" r:id="rId9"/>
    <p:sldId id="298" r:id="rId10"/>
    <p:sldId id="299" r:id="rId11"/>
    <p:sldId id="300" r:id="rId12"/>
    <p:sldId id="301" r:id="rId13"/>
    <p:sldId id="302" r:id="rId14"/>
    <p:sldId id="303" r:id="rId15"/>
  </p:sldIdLst>
  <p:sldSz cx="9144000" cy="6858000" type="screen4x3"/>
  <p:notesSz cx="6858000" cy="9144000"/>
  <p:embeddedFontLst>
    <p:embeddedFont>
      <p:font typeface="APLPapaTroll" panose="02000603000000000000" pitchFamily="2" charset="0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Calibri Light" panose="020F0302020204030204" pitchFamily="34" charset="0"/>
      <p:regular r:id="rId22"/>
      <p:italic r:id="rId23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970F734-3E99-4995-A469-C16F2C9942D8}" v="198" dt="2023-04-29T22:49:23.9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 showGuides="1">
      <p:cViewPr varScale="1">
        <p:scale>
          <a:sx n="121" d="100"/>
          <a:sy n="121" d="100"/>
        </p:scale>
        <p:origin x="3475" y="9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E970F734-3E99-4995-A469-C16F2C9942D8}"/>
    <pc:docChg chg="custSel modSld">
      <pc:chgData name="Laura Oathout" userId="6ff55ba14486fe89" providerId="LiveId" clId="{E970F734-3E99-4995-A469-C16F2C9942D8}" dt="2023-04-29T22:49:23.971" v="339"/>
      <pc:docMkLst>
        <pc:docMk/>
      </pc:docMkLst>
      <pc:sldChg chg="delSp mod setBg">
        <pc:chgData name="Laura Oathout" userId="6ff55ba14486fe89" providerId="LiveId" clId="{E970F734-3E99-4995-A469-C16F2C9942D8}" dt="2023-04-29T22:49:23.643" v="31"/>
        <pc:sldMkLst>
          <pc:docMk/>
          <pc:sldMk cId="4294058627" sldId="257"/>
        </pc:sldMkLst>
        <pc:spChg chg="del">
          <ac:chgData name="Laura Oathout" userId="6ff55ba14486fe89" providerId="LiveId" clId="{E970F734-3E99-4995-A469-C16F2C9942D8}" dt="2023-04-29T22:49:23.612" v="1"/>
          <ac:spMkLst>
            <pc:docMk/>
            <pc:sldMk cId="4294058627" sldId="257"/>
            <ac:spMk id="5" creationId="{19DBD2EF-C83B-EE38-8D1D-EA776F606AED}"/>
          </ac:spMkLst>
        </pc:spChg>
        <pc:spChg chg="del">
          <ac:chgData name="Laura Oathout" userId="6ff55ba14486fe89" providerId="LiveId" clId="{E970F734-3E99-4995-A469-C16F2C9942D8}" dt="2023-04-29T22:49:23.613" v="3"/>
          <ac:spMkLst>
            <pc:docMk/>
            <pc:sldMk cId="4294058627" sldId="257"/>
            <ac:spMk id="6" creationId="{B4F16D87-5ECD-4758-B662-D50A7C431C59}"/>
          </ac:spMkLst>
        </pc:spChg>
        <pc:spChg chg="del">
          <ac:chgData name="Laura Oathout" userId="6ff55ba14486fe89" providerId="LiveId" clId="{E970F734-3E99-4995-A469-C16F2C9942D8}" dt="2023-04-29T22:49:23.615" v="7"/>
          <ac:spMkLst>
            <pc:docMk/>
            <pc:sldMk cId="4294058627" sldId="257"/>
            <ac:spMk id="10" creationId="{E1C363E3-26C1-5494-4F11-B795BB05ECFF}"/>
          </ac:spMkLst>
        </pc:spChg>
        <pc:spChg chg="del">
          <ac:chgData name="Laura Oathout" userId="6ff55ba14486fe89" providerId="LiveId" clId="{E970F734-3E99-4995-A469-C16F2C9942D8}" dt="2023-04-29T22:49:23.624" v="27"/>
          <ac:spMkLst>
            <pc:docMk/>
            <pc:sldMk cId="4294058627" sldId="257"/>
            <ac:spMk id="76" creationId="{F93FAE51-C1F0-0186-479C-2042C0D30850}"/>
          </ac:spMkLst>
        </pc:spChg>
        <pc:spChg chg="del">
          <ac:chgData name="Laura Oathout" userId="6ff55ba14486fe89" providerId="LiveId" clId="{E970F734-3E99-4995-A469-C16F2C9942D8}" dt="2023-04-29T22:49:23.624" v="29"/>
          <ac:spMkLst>
            <pc:docMk/>
            <pc:sldMk cId="4294058627" sldId="257"/>
            <ac:spMk id="77" creationId="{02C915F6-B20D-3443-05FE-DFB0408C2C20}"/>
          </ac:spMkLst>
        </pc:spChg>
        <pc:spChg chg="del">
          <ac:chgData name="Laura Oathout" userId="6ff55ba14486fe89" providerId="LiveId" clId="{E970F734-3E99-4995-A469-C16F2C9942D8}" dt="2023-04-29T22:49:23.614" v="5"/>
          <ac:spMkLst>
            <pc:docMk/>
            <pc:sldMk cId="4294058627" sldId="257"/>
            <ac:spMk id="78" creationId="{9C4129BB-CCF1-6C13-B06D-6DE6B826B224}"/>
          </ac:spMkLst>
        </pc:spChg>
        <pc:picChg chg="del">
          <ac:chgData name="Laura Oathout" userId="6ff55ba14486fe89" providerId="LiveId" clId="{E970F734-3E99-4995-A469-C16F2C9942D8}" dt="2023-04-29T22:49:23.616" v="11"/>
          <ac:picMkLst>
            <pc:docMk/>
            <pc:sldMk cId="4294058627" sldId="257"/>
            <ac:picMk id="21" creationId="{DCE274A6-0847-F4D2-1C4B-2EDB80C35B0E}"/>
          </ac:picMkLst>
        </pc:picChg>
        <pc:picChg chg="del">
          <ac:chgData name="Laura Oathout" userId="6ff55ba14486fe89" providerId="LiveId" clId="{E970F734-3E99-4995-A469-C16F2C9942D8}" dt="2023-04-29T22:49:23.616" v="9"/>
          <ac:picMkLst>
            <pc:docMk/>
            <pc:sldMk cId="4294058627" sldId="257"/>
            <ac:picMk id="47" creationId="{BD4B3A29-DA51-3017-6212-0F01EAAA1D91}"/>
          </ac:picMkLst>
        </pc:picChg>
        <pc:picChg chg="del">
          <ac:chgData name="Laura Oathout" userId="6ff55ba14486fe89" providerId="LiveId" clId="{E970F734-3E99-4995-A469-C16F2C9942D8}" dt="2023-04-29T22:49:23.617" v="13"/>
          <ac:picMkLst>
            <pc:docMk/>
            <pc:sldMk cId="4294058627" sldId="257"/>
            <ac:picMk id="49" creationId="{7F819DE3-C3DB-F899-EA3D-3FA03D255267}"/>
          </ac:picMkLst>
        </pc:picChg>
        <pc:picChg chg="del">
          <ac:chgData name="Laura Oathout" userId="6ff55ba14486fe89" providerId="LiveId" clId="{E970F734-3E99-4995-A469-C16F2C9942D8}" dt="2023-04-29T22:49:23.618" v="15"/>
          <ac:picMkLst>
            <pc:docMk/>
            <pc:sldMk cId="4294058627" sldId="257"/>
            <ac:picMk id="55" creationId="{8D91AB40-E8C5-406C-1209-F407777DF574}"/>
          </ac:picMkLst>
        </pc:picChg>
        <pc:picChg chg="del">
          <ac:chgData name="Laura Oathout" userId="6ff55ba14486fe89" providerId="LiveId" clId="{E970F734-3E99-4995-A469-C16F2C9942D8}" dt="2023-04-29T22:49:23.619" v="17"/>
          <ac:picMkLst>
            <pc:docMk/>
            <pc:sldMk cId="4294058627" sldId="257"/>
            <ac:picMk id="59" creationId="{C298F6A1-34AF-B5E6-5F9B-48C3115A15AA}"/>
          </ac:picMkLst>
        </pc:picChg>
        <pc:picChg chg="del">
          <ac:chgData name="Laura Oathout" userId="6ff55ba14486fe89" providerId="LiveId" clId="{E970F734-3E99-4995-A469-C16F2C9942D8}" dt="2023-04-29T22:49:23.620" v="19"/>
          <ac:picMkLst>
            <pc:docMk/>
            <pc:sldMk cId="4294058627" sldId="257"/>
            <ac:picMk id="65" creationId="{471A2C50-44AC-953C-3BBD-C4C30AD08546}"/>
          </ac:picMkLst>
        </pc:picChg>
        <pc:picChg chg="del">
          <ac:chgData name="Laura Oathout" userId="6ff55ba14486fe89" providerId="LiveId" clId="{E970F734-3E99-4995-A469-C16F2C9942D8}" dt="2023-04-29T22:49:23.623" v="25"/>
          <ac:picMkLst>
            <pc:docMk/>
            <pc:sldMk cId="4294058627" sldId="257"/>
            <ac:picMk id="71" creationId="{22DB50C7-C54C-BF22-78A9-A24F4C34D92C}"/>
          </ac:picMkLst>
        </pc:picChg>
        <pc:picChg chg="del">
          <ac:chgData name="Laura Oathout" userId="6ff55ba14486fe89" providerId="LiveId" clId="{E970F734-3E99-4995-A469-C16F2C9942D8}" dt="2023-04-29T22:49:23.621" v="21"/>
          <ac:picMkLst>
            <pc:docMk/>
            <pc:sldMk cId="4294058627" sldId="257"/>
            <ac:picMk id="73" creationId="{BDAE4BA3-FA84-ED1D-6722-0C427D1212FA}"/>
          </ac:picMkLst>
        </pc:picChg>
        <pc:picChg chg="del">
          <ac:chgData name="Laura Oathout" userId="6ff55ba14486fe89" providerId="LiveId" clId="{E970F734-3E99-4995-A469-C16F2C9942D8}" dt="2023-04-29T22:49:23.622" v="23"/>
          <ac:picMkLst>
            <pc:docMk/>
            <pc:sldMk cId="4294058627" sldId="257"/>
            <ac:picMk id="75" creationId="{C27DB765-AF8E-29BC-0E49-CE9C8B2BA0D8}"/>
          </ac:picMkLst>
        </pc:picChg>
      </pc:sldChg>
      <pc:sldChg chg="delSp mod setBg">
        <pc:chgData name="Laura Oathout" userId="6ff55ba14486fe89" providerId="LiveId" clId="{E970F734-3E99-4995-A469-C16F2C9942D8}" dt="2023-04-29T22:49:23.667" v="59"/>
        <pc:sldMkLst>
          <pc:docMk/>
          <pc:sldMk cId="2424942819" sldId="287"/>
        </pc:sldMkLst>
        <pc:spChg chg="del">
          <ac:chgData name="Laura Oathout" userId="6ff55ba14486fe89" providerId="LiveId" clId="{E970F734-3E99-4995-A469-C16F2C9942D8}" dt="2023-04-29T22:49:23.644" v="33"/>
          <ac:spMkLst>
            <pc:docMk/>
            <pc:sldMk cId="2424942819" sldId="287"/>
            <ac:spMk id="2" creationId="{AFB3FA6F-E4D5-0216-91FB-CC1CD02D6F1F}"/>
          </ac:spMkLst>
        </pc:spChg>
        <pc:spChg chg="del">
          <ac:chgData name="Laura Oathout" userId="6ff55ba14486fe89" providerId="LiveId" clId="{E970F734-3E99-4995-A469-C16F2C9942D8}" dt="2023-04-29T22:49:23.646" v="39"/>
          <ac:spMkLst>
            <pc:docMk/>
            <pc:sldMk cId="2424942819" sldId="287"/>
            <ac:spMk id="3" creationId="{00000000-0000-0000-0000-000000000000}"/>
          </ac:spMkLst>
        </pc:spChg>
        <pc:spChg chg="del">
          <ac:chgData name="Laura Oathout" userId="6ff55ba14486fe89" providerId="LiveId" clId="{E970F734-3E99-4995-A469-C16F2C9942D8}" dt="2023-04-29T22:49:23.653" v="57"/>
          <ac:spMkLst>
            <pc:docMk/>
            <pc:sldMk cId="2424942819" sldId="287"/>
            <ac:spMk id="12" creationId="{25D9DA57-EE41-4551-0723-0A0615978E75}"/>
          </ac:spMkLst>
        </pc:spChg>
        <pc:spChg chg="del">
          <ac:chgData name="Laura Oathout" userId="6ff55ba14486fe89" providerId="LiveId" clId="{E970F734-3E99-4995-A469-C16F2C9942D8}" dt="2023-04-29T22:49:23.650" v="47"/>
          <ac:spMkLst>
            <pc:docMk/>
            <pc:sldMk cId="2424942819" sldId="287"/>
            <ac:spMk id="19" creationId="{BA33E17E-7F94-49CC-F075-DC35506C43C8}"/>
          </ac:spMkLst>
        </pc:spChg>
        <pc:spChg chg="del">
          <ac:chgData name="Laura Oathout" userId="6ff55ba14486fe89" providerId="LiveId" clId="{E970F734-3E99-4995-A469-C16F2C9942D8}" dt="2023-04-29T22:49:23.650" v="49"/>
          <ac:spMkLst>
            <pc:docMk/>
            <pc:sldMk cId="2424942819" sldId="287"/>
            <ac:spMk id="20" creationId="{378D0573-DCB6-0F15-4341-0921CBCC787F}"/>
          </ac:spMkLst>
        </pc:spChg>
        <pc:spChg chg="del">
          <ac:chgData name="Laura Oathout" userId="6ff55ba14486fe89" providerId="LiveId" clId="{E970F734-3E99-4995-A469-C16F2C9942D8}" dt="2023-04-29T22:49:23.645" v="35"/>
          <ac:spMkLst>
            <pc:docMk/>
            <pc:sldMk cId="2424942819" sldId="287"/>
            <ac:spMk id="21" creationId="{AACE8D7B-DA5D-748F-09F9-E616848C8340}"/>
          </ac:spMkLst>
        </pc:spChg>
        <pc:spChg chg="del">
          <ac:chgData name="Laura Oathout" userId="6ff55ba14486fe89" providerId="LiveId" clId="{E970F734-3E99-4995-A469-C16F2C9942D8}" dt="2023-04-29T22:49:23.651" v="51"/>
          <ac:spMkLst>
            <pc:docMk/>
            <pc:sldMk cId="2424942819" sldId="287"/>
            <ac:spMk id="22" creationId="{31D4A4EC-51B5-044E-A234-D31D51B5166F}"/>
          </ac:spMkLst>
        </pc:spChg>
        <pc:spChg chg="del">
          <ac:chgData name="Laura Oathout" userId="6ff55ba14486fe89" providerId="LiveId" clId="{E970F734-3E99-4995-A469-C16F2C9942D8}" dt="2023-04-29T22:49:23.645" v="37"/>
          <ac:spMkLst>
            <pc:docMk/>
            <pc:sldMk cId="2424942819" sldId="287"/>
            <ac:spMk id="30" creationId="{37EA28DB-F3D1-A586-6A25-6140604167AD}"/>
          </ac:spMkLst>
        </pc:spChg>
        <pc:picChg chg="del">
          <ac:chgData name="Laura Oathout" userId="6ff55ba14486fe89" providerId="LiveId" clId="{E970F734-3E99-4995-A469-C16F2C9942D8}" dt="2023-04-29T22:49:23.647" v="41"/>
          <ac:picMkLst>
            <pc:docMk/>
            <pc:sldMk cId="2424942819" sldId="287"/>
            <ac:picMk id="5" creationId="{EDCBF1CA-ED56-936A-C320-006C041607EF}"/>
          </ac:picMkLst>
        </pc:picChg>
        <pc:picChg chg="del">
          <ac:chgData name="Laura Oathout" userId="6ff55ba14486fe89" providerId="LiveId" clId="{E970F734-3E99-4995-A469-C16F2C9942D8}" dt="2023-04-29T22:49:23.648" v="43"/>
          <ac:picMkLst>
            <pc:docMk/>
            <pc:sldMk cId="2424942819" sldId="287"/>
            <ac:picMk id="7" creationId="{0A3757FE-D77E-FF38-D37E-689A3A2C4984}"/>
          </ac:picMkLst>
        </pc:picChg>
        <pc:picChg chg="del">
          <ac:chgData name="Laura Oathout" userId="6ff55ba14486fe89" providerId="LiveId" clId="{E970F734-3E99-4995-A469-C16F2C9942D8}" dt="2023-04-29T22:49:23.649" v="45"/>
          <ac:picMkLst>
            <pc:docMk/>
            <pc:sldMk cId="2424942819" sldId="287"/>
            <ac:picMk id="13" creationId="{3EC6E106-1F17-C04D-DA0D-38D33E7E16B4}"/>
          </ac:picMkLst>
        </pc:picChg>
        <pc:cxnChg chg="del">
          <ac:chgData name="Laura Oathout" userId="6ff55ba14486fe89" providerId="LiveId" clId="{E970F734-3E99-4995-A469-C16F2C9942D8}" dt="2023-04-29T22:49:23.652" v="55"/>
          <ac:cxnSpMkLst>
            <pc:docMk/>
            <pc:sldMk cId="2424942819" sldId="287"/>
            <ac:cxnSpMk id="10" creationId="{350B7066-657A-C122-B33E-0D88E0729A32}"/>
          </ac:cxnSpMkLst>
        </pc:cxnChg>
        <pc:cxnChg chg="del">
          <ac:chgData name="Laura Oathout" userId="6ff55ba14486fe89" providerId="LiveId" clId="{E970F734-3E99-4995-A469-C16F2C9942D8}" dt="2023-04-29T22:49:23.652" v="53"/>
          <ac:cxnSpMkLst>
            <pc:docMk/>
            <pc:sldMk cId="2424942819" sldId="287"/>
            <ac:cxnSpMk id="24" creationId="{D3E00B08-EC4A-C298-9703-01DC4E162A1E}"/>
          </ac:cxnSpMkLst>
        </pc:cxnChg>
      </pc:sldChg>
      <pc:sldChg chg="delSp mod setBg">
        <pc:chgData name="Laura Oathout" userId="6ff55ba14486fe89" providerId="LiveId" clId="{E970F734-3E99-4995-A469-C16F2C9942D8}" dt="2023-04-29T22:49:23.698" v="113"/>
        <pc:sldMkLst>
          <pc:docMk/>
          <pc:sldMk cId="3100383873" sldId="290"/>
        </pc:sldMkLst>
        <pc:spChg chg="del">
          <ac:chgData name="Laura Oathout" userId="6ff55ba14486fe89" providerId="LiveId" clId="{E970F734-3E99-4995-A469-C16F2C9942D8}" dt="2023-04-29T22:49:23.669" v="61"/>
          <ac:spMkLst>
            <pc:docMk/>
            <pc:sldMk cId="3100383873" sldId="290"/>
            <ac:spMk id="4" creationId="{D6915CFA-1E5F-E5D4-BE5E-2C24B9B04C62}"/>
          </ac:spMkLst>
        </pc:spChg>
        <pc:spChg chg="del">
          <ac:chgData name="Laura Oathout" userId="6ff55ba14486fe89" providerId="LiveId" clId="{E970F734-3E99-4995-A469-C16F2C9942D8}" dt="2023-04-29T22:49:23.669" v="63"/>
          <ac:spMkLst>
            <pc:docMk/>
            <pc:sldMk cId="3100383873" sldId="290"/>
            <ac:spMk id="5" creationId="{B305F15E-2911-5657-C1A1-FE0EC80FE0F7}"/>
          </ac:spMkLst>
        </pc:spChg>
        <pc:spChg chg="del">
          <ac:chgData name="Laura Oathout" userId="6ff55ba14486fe89" providerId="LiveId" clId="{E970F734-3E99-4995-A469-C16F2C9942D8}" dt="2023-04-29T22:49:23.670" v="65"/>
          <ac:spMkLst>
            <pc:docMk/>
            <pc:sldMk cId="3100383873" sldId="290"/>
            <ac:spMk id="6" creationId="{6E2C707F-A343-501A-6889-0368ABEA29FB}"/>
          </ac:spMkLst>
        </pc:spChg>
        <pc:spChg chg="del">
          <ac:chgData name="Laura Oathout" userId="6ff55ba14486fe89" providerId="LiveId" clId="{E970F734-3E99-4995-A469-C16F2C9942D8}" dt="2023-04-29T22:49:23.670" v="67"/>
          <ac:spMkLst>
            <pc:docMk/>
            <pc:sldMk cId="3100383873" sldId="290"/>
            <ac:spMk id="7" creationId="{1C061E86-AFBF-37F4-E2D9-87B8BE7BB7E7}"/>
          </ac:spMkLst>
        </pc:spChg>
        <pc:spChg chg="del">
          <ac:chgData name="Laura Oathout" userId="6ff55ba14486fe89" providerId="LiveId" clId="{E970F734-3E99-4995-A469-C16F2C9942D8}" dt="2023-04-29T22:49:23.673" v="75"/>
          <ac:spMkLst>
            <pc:docMk/>
            <pc:sldMk cId="3100383873" sldId="290"/>
            <ac:spMk id="8" creationId="{FD576593-D327-35AE-4ED3-645B5A7B20F4}"/>
          </ac:spMkLst>
        </pc:spChg>
        <pc:spChg chg="del">
          <ac:chgData name="Laura Oathout" userId="6ff55ba14486fe89" providerId="LiveId" clId="{E970F734-3E99-4995-A469-C16F2C9942D8}" dt="2023-04-29T22:49:23.673" v="77"/>
          <ac:spMkLst>
            <pc:docMk/>
            <pc:sldMk cId="3100383873" sldId="290"/>
            <ac:spMk id="9" creationId="{4A1AC612-394B-0B65-4CDF-6512C61CB492}"/>
          </ac:spMkLst>
        </pc:spChg>
        <pc:spChg chg="del">
          <ac:chgData name="Laura Oathout" userId="6ff55ba14486fe89" providerId="LiveId" clId="{E970F734-3E99-4995-A469-C16F2C9942D8}" dt="2023-04-29T22:49:23.672" v="73"/>
          <ac:spMkLst>
            <pc:docMk/>
            <pc:sldMk cId="3100383873" sldId="290"/>
            <ac:spMk id="10" creationId="{6EC774DB-9F80-4573-47C3-FED88FAB949F}"/>
          </ac:spMkLst>
        </pc:spChg>
        <pc:spChg chg="del">
          <ac:chgData name="Laura Oathout" userId="6ff55ba14486fe89" providerId="LiveId" clId="{E970F734-3E99-4995-A469-C16F2C9942D8}" dt="2023-04-29T22:49:23.674" v="79"/>
          <ac:spMkLst>
            <pc:docMk/>
            <pc:sldMk cId="3100383873" sldId="290"/>
            <ac:spMk id="11" creationId="{28046D1C-752F-2D21-70B2-4E0E5D75BD31}"/>
          </ac:spMkLst>
        </pc:spChg>
        <pc:spChg chg="del">
          <ac:chgData name="Laura Oathout" userId="6ff55ba14486fe89" providerId="LiveId" clId="{E970F734-3E99-4995-A469-C16F2C9942D8}" dt="2023-04-29T22:49:23.675" v="83"/>
          <ac:spMkLst>
            <pc:docMk/>
            <pc:sldMk cId="3100383873" sldId="290"/>
            <ac:spMk id="12" creationId="{AD32818B-E6A8-7EF7-9578-B30DB3DAB9E6}"/>
          </ac:spMkLst>
        </pc:spChg>
        <pc:spChg chg="del">
          <ac:chgData name="Laura Oathout" userId="6ff55ba14486fe89" providerId="LiveId" clId="{E970F734-3E99-4995-A469-C16F2C9942D8}" dt="2023-04-29T22:49:23.676" v="87"/>
          <ac:spMkLst>
            <pc:docMk/>
            <pc:sldMk cId="3100383873" sldId="290"/>
            <ac:spMk id="14" creationId="{6DDBD1FB-CEC2-947D-E53F-94138094965B}"/>
          </ac:spMkLst>
        </pc:spChg>
        <pc:spChg chg="del">
          <ac:chgData name="Laura Oathout" userId="6ff55ba14486fe89" providerId="LiveId" clId="{E970F734-3E99-4995-A469-C16F2C9942D8}" dt="2023-04-29T22:49:23.675" v="85"/>
          <ac:spMkLst>
            <pc:docMk/>
            <pc:sldMk cId="3100383873" sldId="290"/>
            <ac:spMk id="15" creationId="{485B604C-947D-3BEB-2BD6-D777E8E4EFB7}"/>
          </ac:spMkLst>
        </pc:spChg>
        <pc:spChg chg="del">
          <ac:chgData name="Laura Oathout" userId="6ff55ba14486fe89" providerId="LiveId" clId="{E970F734-3E99-4995-A469-C16F2C9942D8}" dt="2023-04-29T22:49:23.671" v="69"/>
          <ac:spMkLst>
            <pc:docMk/>
            <pc:sldMk cId="3100383873" sldId="290"/>
            <ac:spMk id="16" creationId="{784AE268-6E7C-842C-9CF6-CB82A2CA1D99}"/>
          </ac:spMkLst>
        </pc:spChg>
        <pc:spChg chg="del">
          <ac:chgData name="Laura Oathout" userId="6ff55ba14486fe89" providerId="LiveId" clId="{E970F734-3E99-4995-A469-C16F2C9942D8}" dt="2023-04-29T22:49:23.678" v="95"/>
          <ac:spMkLst>
            <pc:docMk/>
            <pc:sldMk cId="3100383873" sldId="290"/>
            <ac:spMk id="17" creationId="{82F3326E-5A86-E111-205C-0A6041E5A475}"/>
          </ac:spMkLst>
        </pc:spChg>
        <pc:spChg chg="del">
          <ac:chgData name="Laura Oathout" userId="6ff55ba14486fe89" providerId="LiveId" clId="{E970F734-3E99-4995-A469-C16F2C9942D8}" dt="2023-04-29T22:49:23.677" v="91"/>
          <ac:spMkLst>
            <pc:docMk/>
            <pc:sldMk cId="3100383873" sldId="290"/>
            <ac:spMk id="18" creationId="{F8221E61-D8E9-04E9-34AE-263A3A9A80A9}"/>
          </ac:spMkLst>
        </pc:spChg>
        <pc:spChg chg="del">
          <ac:chgData name="Laura Oathout" userId="6ff55ba14486fe89" providerId="LiveId" clId="{E970F734-3E99-4995-A469-C16F2C9942D8}" dt="2023-04-29T22:49:23.672" v="71"/>
          <ac:spMkLst>
            <pc:docMk/>
            <pc:sldMk cId="3100383873" sldId="290"/>
            <ac:spMk id="19" creationId="{1622BD98-7F74-B7FB-B4B1-1208CCAB31A2}"/>
          </ac:spMkLst>
        </pc:spChg>
        <pc:spChg chg="del">
          <ac:chgData name="Laura Oathout" userId="6ff55ba14486fe89" providerId="LiveId" clId="{E970F734-3E99-4995-A469-C16F2C9942D8}" dt="2023-04-29T22:49:23.679" v="103"/>
          <ac:spMkLst>
            <pc:docMk/>
            <pc:sldMk cId="3100383873" sldId="290"/>
            <ac:spMk id="21" creationId="{94B47E6D-B200-18A6-A6A1-E3135F51F0C9}"/>
          </ac:spMkLst>
        </pc:spChg>
        <pc:spChg chg="del">
          <ac:chgData name="Laura Oathout" userId="6ff55ba14486fe89" providerId="LiveId" clId="{E970F734-3E99-4995-A469-C16F2C9942D8}" dt="2023-04-29T22:49:23.678" v="99"/>
          <ac:spMkLst>
            <pc:docMk/>
            <pc:sldMk cId="3100383873" sldId="290"/>
            <ac:spMk id="22" creationId="{7C1E1A80-C02A-3C97-CF2D-A85EEB4F01F6}"/>
          </ac:spMkLst>
        </pc:spChg>
        <pc:spChg chg="del">
          <ac:chgData name="Laura Oathout" userId="6ff55ba14486fe89" providerId="LiveId" clId="{E970F734-3E99-4995-A469-C16F2C9942D8}" dt="2023-04-29T22:49:23.680" v="107"/>
          <ac:spMkLst>
            <pc:docMk/>
            <pc:sldMk cId="3100383873" sldId="290"/>
            <ac:spMk id="23" creationId="{0E0E5DAD-F93B-4589-8700-8A9AE1D43AD7}"/>
          </ac:spMkLst>
        </pc:spChg>
        <pc:spChg chg="del">
          <ac:chgData name="Laura Oathout" userId="6ff55ba14486fe89" providerId="LiveId" clId="{E970F734-3E99-4995-A469-C16F2C9942D8}" dt="2023-04-29T22:49:23.681" v="109"/>
          <ac:spMkLst>
            <pc:docMk/>
            <pc:sldMk cId="3100383873" sldId="290"/>
            <ac:spMk id="26" creationId="{A36A3B37-F208-A23F-CE69-AC44234B7E16}"/>
          </ac:spMkLst>
        </pc:spChg>
        <pc:spChg chg="del">
          <ac:chgData name="Laura Oathout" userId="6ff55ba14486fe89" providerId="LiveId" clId="{E970F734-3E99-4995-A469-C16F2C9942D8}" dt="2023-04-29T22:49:23.676" v="89"/>
          <ac:spMkLst>
            <pc:docMk/>
            <pc:sldMk cId="3100383873" sldId="290"/>
            <ac:spMk id="28" creationId="{3E70237A-A21A-3A18-ACAC-C8A26E36BC57}"/>
          </ac:spMkLst>
        </pc:spChg>
        <pc:spChg chg="del">
          <ac:chgData name="Laura Oathout" userId="6ff55ba14486fe89" providerId="LiveId" clId="{E970F734-3E99-4995-A469-C16F2C9942D8}" dt="2023-04-29T22:49:23.674" v="81"/>
          <ac:spMkLst>
            <pc:docMk/>
            <pc:sldMk cId="3100383873" sldId="290"/>
            <ac:spMk id="29" creationId="{C4C3861C-2135-3CC2-4B37-F9629C5DA4DB}"/>
          </ac:spMkLst>
        </pc:spChg>
        <pc:spChg chg="del">
          <ac:chgData name="Laura Oathout" userId="6ff55ba14486fe89" providerId="LiveId" clId="{E970F734-3E99-4995-A469-C16F2C9942D8}" dt="2023-04-29T22:49:23.677" v="93"/>
          <ac:spMkLst>
            <pc:docMk/>
            <pc:sldMk cId="3100383873" sldId="290"/>
            <ac:spMk id="30" creationId="{B94F2698-AE9A-5E63-E998-F1CA0B30F2C9}"/>
          </ac:spMkLst>
        </pc:spChg>
        <pc:spChg chg="del">
          <ac:chgData name="Laura Oathout" userId="6ff55ba14486fe89" providerId="LiveId" clId="{E970F734-3E99-4995-A469-C16F2C9942D8}" dt="2023-04-29T22:49:23.679" v="101"/>
          <ac:spMkLst>
            <pc:docMk/>
            <pc:sldMk cId="3100383873" sldId="290"/>
            <ac:spMk id="32" creationId="{6B4A33D0-092E-84E8-6E2E-BDCCCF88182C}"/>
          </ac:spMkLst>
        </pc:spChg>
        <pc:spChg chg="del">
          <ac:chgData name="Laura Oathout" userId="6ff55ba14486fe89" providerId="LiveId" clId="{E970F734-3E99-4995-A469-C16F2C9942D8}" dt="2023-04-29T22:49:23.680" v="105"/>
          <ac:spMkLst>
            <pc:docMk/>
            <pc:sldMk cId="3100383873" sldId="290"/>
            <ac:spMk id="33" creationId="{539B3D35-5C70-FEE8-A11E-08ED33F1301A}"/>
          </ac:spMkLst>
        </pc:spChg>
        <pc:spChg chg="del">
          <ac:chgData name="Laura Oathout" userId="6ff55ba14486fe89" providerId="LiveId" clId="{E970F734-3E99-4995-A469-C16F2C9942D8}" dt="2023-04-29T22:49:23.678" v="97"/>
          <ac:spMkLst>
            <pc:docMk/>
            <pc:sldMk cId="3100383873" sldId="290"/>
            <ac:spMk id="34" creationId="{8AFCF378-077A-E890-FE62-D69B67CE2E09}"/>
          </ac:spMkLst>
        </pc:spChg>
        <pc:picChg chg="del">
          <ac:chgData name="Laura Oathout" userId="6ff55ba14486fe89" providerId="LiveId" clId="{E970F734-3E99-4995-A469-C16F2C9942D8}" dt="2023-04-29T22:49:23.681" v="111"/>
          <ac:picMkLst>
            <pc:docMk/>
            <pc:sldMk cId="3100383873" sldId="290"/>
            <ac:picMk id="3" creationId="{B484139B-902F-1CBB-77C7-E3DD05014632}"/>
          </ac:picMkLst>
        </pc:picChg>
      </pc:sldChg>
      <pc:sldChg chg="delSp mod setBg">
        <pc:chgData name="Laura Oathout" userId="6ff55ba14486fe89" providerId="LiveId" clId="{E970F734-3E99-4995-A469-C16F2C9942D8}" dt="2023-04-29T22:49:23.721" v="133"/>
        <pc:sldMkLst>
          <pc:docMk/>
          <pc:sldMk cId="2722696050" sldId="292"/>
        </pc:sldMkLst>
        <pc:spChg chg="del">
          <ac:chgData name="Laura Oathout" userId="6ff55ba14486fe89" providerId="LiveId" clId="{E970F734-3E99-4995-A469-C16F2C9942D8}" dt="2023-04-29T22:49:23.702" v="125"/>
          <ac:spMkLst>
            <pc:docMk/>
            <pc:sldMk cId="2722696050" sldId="292"/>
            <ac:spMk id="2" creationId="{616F7380-9905-3CFB-DC03-82092832D4D9}"/>
          </ac:spMkLst>
        </pc:spChg>
        <pc:spChg chg="del">
          <ac:chgData name="Laura Oathout" userId="6ff55ba14486fe89" providerId="LiveId" clId="{E970F734-3E99-4995-A469-C16F2C9942D8}" dt="2023-04-29T22:49:23.699" v="115"/>
          <ac:spMkLst>
            <pc:docMk/>
            <pc:sldMk cId="2722696050" sldId="292"/>
            <ac:spMk id="4" creationId="{D6915CFA-1E5F-E5D4-BE5E-2C24B9B04C62}"/>
          </ac:spMkLst>
        </pc:spChg>
        <pc:spChg chg="del">
          <ac:chgData name="Laura Oathout" userId="6ff55ba14486fe89" providerId="LiveId" clId="{E970F734-3E99-4995-A469-C16F2C9942D8}" dt="2023-04-29T22:49:23.700" v="117"/>
          <ac:spMkLst>
            <pc:docMk/>
            <pc:sldMk cId="2722696050" sldId="292"/>
            <ac:spMk id="5" creationId="{B305F15E-2911-5657-C1A1-FE0EC80FE0F7}"/>
          </ac:spMkLst>
        </pc:spChg>
        <pc:spChg chg="del">
          <ac:chgData name="Laura Oathout" userId="6ff55ba14486fe89" providerId="LiveId" clId="{E970F734-3E99-4995-A469-C16F2C9942D8}" dt="2023-04-29T22:49:23.700" v="119"/>
          <ac:spMkLst>
            <pc:docMk/>
            <pc:sldMk cId="2722696050" sldId="292"/>
            <ac:spMk id="6" creationId="{6E2C707F-A343-501A-6889-0368ABEA29FB}"/>
          </ac:spMkLst>
        </pc:spChg>
        <pc:spChg chg="del">
          <ac:chgData name="Laura Oathout" userId="6ff55ba14486fe89" providerId="LiveId" clId="{E970F734-3E99-4995-A469-C16F2C9942D8}" dt="2023-04-29T22:49:23.701" v="121"/>
          <ac:spMkLst>
            <pc:docMk/>
            <pc:sldMk cId="2722696050" sldId="292"/>
            <ac:spMk id="8" creationId="{FD576593-D327-35AE-4ED3-645B5A7B20F4}"/>
          </ac:spMkLst>
        </pc:spChg>
        <pc:spChg chg="del">
          <ac:chgData name="Laura Oathout" userId="6ff55ba14486fe89" providerId="LiveId" clId="{E970F734-3E99-4995-A469-C16F2C9942D8}" dt="2023-04-29T22:49:23.701" v="123"/>
          <ac:spMkLst>
            <pc:docMk/>
            <pc:sldMk cId="2722696050" sldId="292"/>
            <ac:spMk id="9" creationId="{4A1AC612-394B-0B65-4CDF-6512C61CB492}"/>
          </ac:spMkLst>
        </pc:spChg>
        <pc:spChg chg="del">
          <ac:chgData name="Laura Oathout" userId="6ff55ba14486fe89" providerId="LiveId" clId="{E970F734-3E99-4995-A469-C16F2C9942D8}" dt="2023-04-29T22:49:23.703" v="129"/>
          <ac:spMkLst>
            <pc:docMk/>
            <pc:sldMk cId="2722696050" sldId="292"/>
            <ac:spMk id="22" creationId="{4002BD78-DCE4-DA46-040E-C1C5DD40109B}"/>
          </ac:spMkLst>
        </pc:spChg>
        <pc:grpChg chg="del">
          <ac:chgData name="Laura Oathout" userId="6ff55ba14486fe89" providerId="LiveId" clId="{E970F734-3E99-4995-A469-C16F2C9942D8}" dt="2023-04-29T22:49:23.703" v="127"/>
          <ac:grpSpMkLst>
            <pc:docMk/>
            <pc:sldMk cId="2722696050" sldId="292"/>
            <ac:grpSpMk id="7" creationId="{69E22BF9-07D4-94B8-A23E-5518B213E030}"/>
          </ac:grpSpMkLst>
        </pc:grpChg>
        <pc:grpChg chg="del">
          <ac:chgData name="Laura Oathout" userId="6ff55ba14486fe89" providerId="LiveId" clId="{E970F734-3E99-4995-A469-C16F2C9942D8}" dt="2023-04-29T22:49:23.704" v="131"/>
          <ac:grpSpMkLst>
            <pc:docMk/>
            <pc:sldMk cId="2722696050" sldId="292"/>
            <ac:grpSpMk id="34" creationId="{6BCC3361-059D-AA70-EEA0-A5CDD0522C29}"/>
          </ac:grpSpMkLst>
        </pc:grpChg>
      </pc:sldChg>
      <pc:sldChg chg="delSp mod setBg">
        <pc:chgData name="Laura Oathout" userId="6ff55ba14486fe89" providerId="LiveId" clId="{E970F734-3E99-4995-A469-C16F2C9942D8}" dt="2023-04-29T22:49:23.746" v="153"/>
        <pc:sldMkLst>
          <pc:docMk/>
          <pc:sldMk cId="1930705443" sldId="293"/>
        </pc:sldMkLst>
        <pc:spChg chg="del">
          <ac:chgData name="Laura Oathout" userId="6ff55ba14486fe89" providerId="LiveId" clId="{E970F734-3E99-4995-A469-C16F2C9942D8}" dt="2023-04-29T22:49:23.724" v="141"/>
          <ac:spMkLst>
            <pc:docMk/>
            <pc:sldMk cId="1930705443" sldId="293"/>
            <ac:spMk id="2" creationId="{616F7380-9905-3CFB-DC03-82092832D4D9}"/>
          </ac:spMkLst>
        </pc:spChg>
        <pc:spChg chg="del">
          <ac:chgData name="Laura Oathout" userId="6ff55ba14486fe89" providerId="LiveId" clId="{E970F734-3E99-4995-A469-C16F2C9942D8}" dt="2023-04-29T22:49:23.723" v="135"/>
          <ac:spMkLst>
            <pc:docMk/>
            <pc:sldMk cId="1930705443" sldId="293"/>
            <ac:spMk id="4" creationId="{D6915CFA-1E5F-E5D4-BE5E-2C24B9B04C62}"/>
          </ac:spMkLst>
        </pc:spChg>
        <pc:spChg chg="del">
          <ac:chgData name="Laura Oathout" userId="6ff55ba14486fe89" providerId="LiveId" clId="{E970F734-3E99-4995-A469-C16F2C9942D8}" dt="2023-04-29T22:49:23.723" v="137"/>
          <ac:spMkLst>
            <pc:docMk/>
            <pc:sldMk cId="1930705443" sldId="293"/>
            <ac:spMk id="5" creationId="{B305F15E-2911-5657-C1A1-FE0EC80FE0F7}"/>
          </ac:spMkLst>
        </pc:spChg>
        <pc:spChg chg="del">
          <ac:chgData name="Laura Oathout" userId="6ff55ba14486fe89" providerId="LiveId" clId="{E970F734-3E99-4995-A469-C16F2C9942D8}" dt="2023-04-29T22:49:23.724" v="139"/>
          <ac:spMkLst>
            <pc:docMk/>
            <pc:sldMk cId="1930705443" sldId="293"/>
            <ac:spMk id="6" creationId="{6E2C707F-A343-501A-6889-0368ABEA29FB}"/>
          </ac:spMkLst>
        </pc:spChg>
        <pc:spChg chg="del">
          <ac:chgData name="Laura Oathout" userId="6ff55ba14486fe89" providerId="LiveId" clId="{E970F734-3E99-4995-A469-C16F2C9942D8}" dt="2023-04-29T22:49:23.729" v="149"/>
          <ac:spMkLst>
            <pc:docMk/>
            <pc:sldMk cId="1930705443" sldId="293"/>
            <ac:spMk id="10" creationId="{6A5CB3A7-9684-F9F8-6CC3-C2CA022CC285}"/>
          </ac:spMkLst>
        </pc:spChg>
        <pc:spChg chg="del">
          <ac:chgData name="Laura Oathout" userId="6ff55ba14486fe89" providerId="LiveId" clId="{E970F734-3E99-4995-A469-C16F2C9942D8}" dt="2023-04-29T22:49:23.730" v="151"/>
          <ac:spMkLst>
            <pc:docMk/>
            <pc:sldMk cId="1930705443" sldId="293"/>
            <ac:spMk id="12" creationId="{8D7E1E44-20A4-94BC-617F-51150CB49F2F}"/>
          </ac:spMkLst>
        </pc:spChg>
        <pc:spChg chg="del">
          <ac:chgData name="Laura Oathout" userId="6ff55ba14486fe89" providerId="LiveId" clId="{E970F734-3E99-4995-A469-C16F2C9942D8}" dt="2023-04-29T22:49:23.727" v="145"/>
          <ac:spMkLst>
            <pc:docMk/>
            <pc:sldMk cId="1930705443" sldId="293"/>
            <ac:spMk id="22" creationId="{4002BD78-DCE4-DA46-040E-C1C5DD40109B}"/>
          </ac:spMkLst>
        </pc:spChg>
        <pc:grpChg chg="del">
          <ac:chgData name="Laura Oathout" userId="6ff55ba14486fe89" providerId="LiveId" clId="{E970F734-3E99-4995-A469-C16F2C9942D8}" dt="2023-04-29T22:49:23.726" v="143"/>
          <ac:grpSpMkLst>
            <pc:docMk/>
            <pc:sldMk cId="1930705443" sldId="293"/>
            <ac:grpSpMk id="7" creationId="{69E22BF9-07D4-94B8-A23E-5518B213E030}"/>
          </ac:grpSpMkLst>
        </pc:grpChg>
        <pc:picChg chg="del">
          <ac:chgData name="Laura Oathout" userId="6ff55ba14486fe89" providerId="LiveId" clId="{E970F734-3E99-4995-A469-C16F2C9942D8}" dt="2023-04-29T22:49:23.728" v="147"/>
          <ac:picMkLst>
            <pc:docMk/>
            <pc:sldMk cId="1930705443" sldId="293"/>
            <ac:picMk id="11" creationId="{3D4840C2-127F-89A1-03D0-FC2E37766424}"/>
          </ac:picMkLst>
        </pc:picChg>
      </pc:sldChg>
      <pc:sldChg chg="delSp mod setBg">
        <pc:chgData name="Laura Oathout" userId="6ff55ba14486fe89" providerId="LiveId" clId="{E970F734-3E99-4995-A469-C16F2C9942D8}" dt="2023-04-29T22:49:23.769" v="175"/>
        <pc:sldMkLst>
          <pc:docMk/>
          <pc:sldMk cId="334715765" sldId="294"/>
        </pc:sldMkLst>
        <pc:spChg chg="del">
          <ac:chgData name="Laura Oathout" userId="6ff55ba14486fe89" providerId="LiveId" clId="{E970F734-3E99-4995-A469-C16F2C9942D8}" dt="2023-04-29T22:49:23.750" v="161"/>
          <ac:spMkLst>
            <pc:docMk/>
            <pc:sldMk cId="334715765" sldId="294"/>
            <ac:spMk id="2" creationId="{616F7380-9905-3CFB-DC03-82092832D4D9}"/>
          </ac:spMkLst>
        </pc:spChg>
        <pc:spChg chg="del">
          <ac:chgData name="Laura Oathout" userId="6ff55ba14486fe89" providerId="LiveId" clId="{E970F734-3E99-4995-A469-C16F2C9942D8}" dt="2023-04-29T22:49:23.747" v="155"/>
          <ac:spMkLst>
            <pc:docMk/>
            <pc:sldMk cId="334715765" sldId="294"/>
            <ac:spMk id="4" creationId="{D6915CFA-1E5F-E5D4-BE5E-2C24B9B04C62}"/>
          </ac:spMkLst>
        </pc:spChg>
        <pc:spChg chg="del">
          <ac:chgData name="Laura Oathout" userId="6ff55ba14486fe89" providerId="LiveId" clId="{E970F734-3E99-4995-A469-C16F2C9942D8}" dt="2023-04-29T22:49:23.749" v="157"/>
          <ac:spMkLst>
            <pc:docMk/>
            <pc:sldMk cId="334715765" sldId="294"/>
            <ac:spMk id="5" creationId="{B305F15E-2911-5657-C1A1-FE0EC80FE0F7}"/>
          </ac:spMkLst>
        </pc:spChg>
        <pc:spChg chg="del">
          <ac:chgData name="Laura Oathout" userId="6ff55ba14486fe89" providerId="LiveId" clId="{E970F734-3E99-4995-A469-C16F2C9942D8}" dt="2023-04-29T22:49:23.750" v="159"/>
          <ac:spMkLst>
            <pc:docMk/>
            <pc:sldMk cId="334715765" sldId="294"/>
            <ac:spMk id="6" creationId="{6E2C707F-A343-501A-6889-0368ABEA29FB}"/>
          </ac:spMkLst>
        </pc:spChg>
        <pc:spChg chg="del">
          <ac:chgData name="Laura Oathout" userId="6ff55ba14486fe89" providerId="LiveId" clId="{E970F734-3E99-4995-A469-C16F2C9942D8}" dt="2023-04-29T22:49:23.752" v="171"/>
          <ac:spMkLst>
            <pc:docMk/>
            <pc:sldMk cId="334715765" sldId="294"/>
            <ac:spMk id="10" creationId="{16868C71-BA71-A332-90C1-BD2511968F35}"/>
          </ac:spMkLst>
        </pc:spChg>
        <pc:spChg chg="del">
          <ac:chgData name="Laura Oathout" userId="6ff55ba14486fe89" providerId="LiveId" clId="{E970F734-3E99-4995-A469-C16F2C9942D8}" dt="2023-04-29T22:49:23.753" v="173"/>
          <ac:spMkLst>
            <pc:docMk/>
            <pc:sldMk cId="334715765" sldId="294"/>
            <ac:spMk id="11" creationId="{F753E6C6-9575-9D3F-4A57-DF74DFA1D265}"/>
          </ac:spMkLst>
        </pc:spChg>
        <pc:spChg chg="del">
          <ac:chgData name="Laura Oathout" userId="6ff55ba14486fe89" providerId="LiveId" clId="{E970F734-3E99-4995-A469-C16F2C9942D8}" dt="2023-04-29T22:49:23.751" v="165"/>
          <ac:spMkLst>
            <pc:docMk/>
            <pc:sldMk cId="334715765" sldId="294"/>
            <ac:spMk id="22" creationId="{4002BD78-DCE4-DA46-040E-C1C5DD40109B}"/>
          </ac:spMkLst>
        </pc:spChg>
        <pc:grpChg chg="del">
          <ac:chgData name="Laura Oathout" userId="6ff55ba14486fe89" providerId="LiveId" clId="{E970F734-3E99-4995-A469-C16F2C9942D8}" dt="2023-04-29T22:49:23.751" v="163"/>
          <ac:grpSpMkLst>
            <pc:docMk/>
            <pc:sldMk cId="334715765" sldId="294"/>
            <ac:grpSpMk id="7" creationId="{69E22BF9-07D4-94B8-A23E-5518B213E030}"/>
          </ac:grpSpMkLst>
        </pc:grpChg>
        <pc:picChg chg="del">
          <ac:chgData name="Laura Oathout" userId="6ff55ba14486fe89" providerId="LiveId" clId="{E970F734-3E99-4995-A469-C16F2C9942D8}" dt="2023-04-29T22:49:23.752" v="167"/>
          <ac:picMkLst>
            <pc:docMk/>
            <pc:sldMk cId="334715765" sldId="294"/>
            <ac:picMk id="12" creationId="{92C397E0-4275-F710-559E-50BB677DB142}"/>
          </ac:picMkLst>
        </pc:picChg>
        <pc:picChg chg="del">
          <ac:chgData name="Laura Oathout" userId="6ff55ba14486fe89" providerId="LiveId" clId="{E970F734-3E99-4995-A469-C16F2C9942D8}" dt="2023-04-29T22:49:23.752" v="169"/>
          <ac:picMkLst>
            <pc:docMk/>
            <pc:sldMk cId="334715765" sldId="294"/>
            <ac:picMk id="14" creationId="{0AA2D7C4-F5B2-E9F2-2D8C-E578C76D1B35}"/>
          </ac:picMkLst>
        </pc:picChg>
      </pc:sldChg>
      <pc:sldChg chg="delSp mod setBg">
        <pc:chgData name="Laura Oathout" userId="6ff55ba14486fe89" providerId="LiveId" clId="{E970F734-3E99-4995-A469-C16F2C9942D8}" dt="2023-04-29T22:49:23.800" v="195"/>
        <pc:sldMkLst>
          <pc:docMk/>
          <pc:sldMk cId="1411853756" sldId="295"/>
        </pc:sldMkLst>
        <pc:spChg chg="del">
          <ac:chgData name="Laura Oathout" userId="6ff55ba14486fe89" providerId="LiveId" clId="{E970F734-3E99-4995-A469-C16F2C9942D8}" dt="2023-04-29T22:49:23.774" v="183"/>
          <ac:spMkLst>
            <pc:docMk/>
            <pc:sldMk cId="1411853756" sldId="295"/>
            <ac:spMk id="2" creationId="{616F7380-9905-3CFB-DC03-82092832D4D9}"/>
          </ac:spMkLst>
        </pc:spChg>
        <pc:spChg chg="del">
          <ac:chgData name="Laura Oathout" userId="6ff55ba14486fe89" providerId="LiveId" clId="{E970F734-3E99-4995-A469-C16F2C9942D8}" dt="2023-04-29T22:49:23.771" v="177"/>
          <ac:spMkLst>
            <pc:docMk/>
            <pc:sldMk cId="1411853756" sldId="295"/>
            <ac:spMk id="4" creationId="{D6915CFA-1E5F-E5D4-BE5E-2C24B9B04C62}"/>
          </ac:spMkLst>
        </pc:spChg>
        <pc:spChg chg="del">
          <ac:chgData name="Laura Oathout" userId="6ff55ba14486fe89" providerId="LiveId" clId="{E970F734-3E99-4995-A469-C16F2C9942D8}" dt="2023-04-29T22:49:23.773" v="179"/>
          <ac:spMkLst>
            <pc:docMk/>
            <pc:sldMk cId="1411853756" sldId="295"/>
            <ac:spMk id="5" creationId="{B305F15E-2911-5657-C1A1-FE0EC80FE0F7}"/>
          </ac:spMkLst>
        </pc:spChg>
        <pc:spChg chg="del">
          <ac:chgData name="Laura Oathout" userId="6ff55ba14486fe89" providerId="LiveId" clId="{E970F734-3E99-4995-A469-C16F2C9942D8}" dt="2023-04-29T22:49:23.774" v="181"/>
          <ac:spMkLst>
            <pc:docMk/>
            <pc:sldMk cId="1411853756" sldId="295"/>
            <ac:spMk id="6" creationId="{6E2C707F-A343-501A-6889-0368ABEA29FB}"/>
          </ac:spMkLst>
        </pc:spChg>
        <pc:spChg chg="del">
          <ac:chgData name="Laura Oathout" userId="6ff55ba14486fe89" providerId="LiveId" clId="{E970F734-3E99-4995-A469-C16F2C9942D8}" dt="2023-04-29T22:49:23.778" v="191"/>
          <ac:spMkLst>
            <pc:docMk/>
            <pc:sldMk cId="1411853756" sldId="295"/>
            <ac:spMk id="10" creationId="{A09FD2B9-D8B8-9707-39C2-DA4DC5199C1D}"/>
          </ac:spMkLst>
        </pc:spChg>
        <pc:spChg chg="del">
          <ac:chgData name="Laura Oathout" userId="6ff55ba14486fe89" providerId="LiveId" clId="{E970F734-3E99-4995-A469-C16F2C9942D8}" dt="2023-04-29T22:49:23.780" v="193"/>
          <ac:spMkLst>
            <pc:docMk/>
            <pc:sldMk cId="1411853756" sldId="295"/>
            <ac:spMk id="12" creationId="{7197B1CA-256D-551C-183F-CC93EAA07362}"/>
          </ac:spMkLst>
        </pc:spChg>
        <pc:spChg chg="del">
          <ac:chgData name="Laura Oathout" userId="6ff55ba14486fe89" providerId="LiveId" clId="{E970F734-3E99-4995-A469-C16F2C9942D8}" dt="2023-04-29T22:49:23.776" v="187"/>
          <ac:spMkLst>
            <pc:docMk/>
            <pc:sldMk cId="1411853756" sldId="295"/>
            <ac:spMk id="22" creationId="{4002BD78-DCE4-DA46-040E-C1C5DD40109B}"/>
          </ac:spMkLst>
        </pc:spChg>
        <pc:grpChg chg="del">
          <ac:chgData name="Laura Oathout" userId="6ff55ba14486fe89" providerId="LiveId" clId="{E970F734-3E99-4995-A469-C16F2C9942D8}" dt="2023-04-29T22:49:23.775" v="185"/>
          <ac:grpSpMkLst>
            <pc:docMk/>
            <pc:sldMk cId="1411853756" sldId="295"/>
            <ac:grpSpMk id="7" creationId="{69E22BF9-07D4-94B8-A23E-5518B213E030}"/>
          </ac:grpSpMkLst>
        </pc:grpChg>
        <pc:picChg chg="del">
          <ac:chgData name="Laura Oathout" userId="6ff55ba14486fe89" providerId="LiveId" clId="{E970F734-3E99-4995-A469-C16F2C9942D8}" dt="2023-04-29T22:49:23.777" v="189"/>
          <ac:picMkLst>
            <pc:docMk/>
            <pc:sldMk cId="1411853756" sldId="295"/>
            <ac:picMk id="11" creationId="{A07F49B0-A1CA-BEDA-4BCC-0D5F6624C914}"/>
          </ac:picMkLst>
        </pc:picChg>
      </pc:sldChg>
      <pc:sldChg chg="delSp mod setBg">
        <pc:chgData name="Laura Oathout" userId="6ff55ba14486fe89" providerId="LiveId" clId="{E970F734-3E99-4995-A469-C16F2C9942D8}" dt="2023-04-29T22:49:23.829" v="215"/>
        <pc:sldMkLst>
          <pc:docMk/>
          <pc:sldMk cId="1990464197" sldId="296"/>
        </pc:sldMkLst>
        <pc:spChg chg="del">
          <ac:chgData name="Laura Oathout" userId="6ff55ba14486fe89" providerId="LiveId" clId="{E970F734-3E99-4995-A469-C16F2C9942D8}" dt="2023-04-29T22:49:23.805" v="203"/>
          <ac:spMkLst>
            <pc:docMk/>
            <pc:sldMk cId="1990464197" sldId="296"/>
            <ac:spMk id="2" creationId="{616F7380-9905-3CFB-DC03-82092832D4D9}"/>
          </ac:spMkLst>
        </pc:spChg>
        <pc:spChg chg="del">
          <ac:chgData name="Laura Oathout" userId="6ff55ba14486fe89" providerId="LiveId" clId="{E970F734-3E99-4995-A469-C16F2C9942D8}" dt="2023-04-29T22:49:23.802" v="197"/>
          <ac:spMkLst>
            <pc:docMk/>
            <pc:sldMk cId="1990464197" sldId="296"/>
            <ac:spMk id="4" creationId="{D6915CFA-1E5F-E5D4-BE5E-2C24B9B04C62}"/>
          </ac:spMkLst>
        </pc:spChg>
        <pc:spChg chg="del">
          <ac:chgData name="Laura Oathout" userId="6ff55ba14486fe89" providerId="LiveId" clId="{E970F734-3E99-4995-A469-C16F2C9942D8}" dt="2023-04-29T22:49:23.803" v="199"/>
          <ac:spMkLst>
            <pc:docMk/>
            <pc:sldMk cId="1990464197" sldId="296"/>
            <ac:spMk id="5" creationId="{B305F15E-2911-5657-C1A1-FE0EC80FE0F7}"/>
          </ac:spMkLst>
        </pc:spChg>
        <pc:spChg chg="del">
          <ac:chgData name="Laura Oathout" userId="6ff55ba14486fe89" providerId="LiveId" clId="{E970F734-3E99-4995-A469-C16F2C9942D8}" dt="2023-04-29T22:49:23.804" v="201"/>
          <ac:spMkLst>
            <pc:docMk/>
            <pc:sldMk cId="1990464197" sldId="296"/>
            <ac:spMk id="6" creationId="{6E2C707F-A343-501A-6889-0368ABEA29FB}"/>
          </ac:spMkLst>
        </pc:spChg>
        <pc:spChg chg="del">
          <ac:chgData name="Laura Oathout" userId="6ff55ba14486fe89" providerId="LiveId" clId="{E970F734-3E99-4995-A469-C16F2C9942D8}" dt="2023-04-29T22:49:23.809" v="209"/>
          <ac:spMkLst>
            <pc:docMk/>
            <pc:sldMk cId="1990464197" sldId="296"/>
            <ac:spMk id="10" creationId="{39515612-62D5-1929-FD5C-081705880819}"/>
          </ac:spMkLst>
        </pc:spChg>
        <pc:spChg chg="del">
          <ac:chgData name="Laura Oathout" userId="6ff55ba14486fe89" providerId="LiveId" clId="{E970F734-3E99-4995-A469-C16F2C9942D8}" dt="2023-04-29T22:49:23.810" v="211"/>
          <ac:spMkLst>
            <pc:docMk/>
            <pc:sldMk cId="1990464197" sldId="296"/>
            <ac:spMk id="11" creationId="{4FCD330C-487E-7824-03C9-EF1FCE23B66A}"/>
          </ac:spMkLst>
        </pc:spChg>
        <pc:spChg chg="del">
          <ac:chgData name="Laura Oathout" userId="6ff55ba14486fe89" providerId="LiveId" clId="{E970F734-3E99-4995-A469-C16F2C9942D8}" dt="2023-04-29T22:49:23.811" v="213"/>
          <ac:spMkLst>
            <pc:docMk/>
            <pc:sldMk cId="1990464197" sldId="296"/>
            <ac:spMk id="12" creationId="{AA9F0A5E-B47F-B703-1D0C-D6C482570E5F}"/>
          </ac:spMkLst>
        </pc:spChg>
        <pc:grpChg chg="del">
          <ac:chgData name="Laura Oathout" userId="6ff55ba14486fe89" providerId="LiveId" clId="{E970F734-3E99-4995-A469-C16F2C9942D8}" dt="2023-04-29T22:49:23.806" v="205"/>
          <ac:grpSpMkLst>
            <pc:docMk/>
            <pc:sldMk cId="1990464197" sldId="296"/>
            <ac:grpSpMk id="7" creationId="{69E22BF9-07D4-94B8-A23E-5518B213E030}"/>
          </ac:grpSpMkLst>
        </pc:grpChg>
        <pc:picChg chg="del">
          <ac:chgData name="Laura Oathout" userId="6ff55ba14486fe89" providerId="LiveId" clId="{E970F734-3E99-4995-A469-C16F2C9942D8}" dt="2023-04-29T22:49:23.807" v="207"/>
          <ac:picMkLst>
            <pc:docMk/>
            <pc:sldMk cId="1990464197" sldId="296"/>
            <ac:picMk id="17" creationId="{BE8FA820-5032-052F-F53C-8895B82E7B7B}"/>
          </ac:picMkLst>
        </pc:picChg>
      </pc:sldChg>
      <pc:sldChg chg="delSp mod setBg">
        <pc:chgData name="Laura Oathout" userId="6ff55ba14486fe89" providerId="LiveId" clId="{E970F734-3E99-4995-A469-C16F2C9942D8}" dt="2023-04-29T22:49:23.855" v="237"/>
        <pc:sldMkLst>
          <pc:docMk/>
          <pc:sldMk cId="2181036864" sldId="298"/>
        </pc:sldMkLst>
        <pc:spChg chg="del">
          <ac:chgData name="Laura Oathout" userId="6ff55ba14486fe89" providerId="LiveId" clId="{E970F734-3E99-4995-A469-C16F2C9942D8}" dt="2023-04-29T22:49:23.832" v="223"/>
          <ac:spMkLst>
            <pc:docMk/>
            <pc:sldMk cId="2181036864" sldId="298"/>
            <ac:spMk id="2" creationId="{616F7380-9905-3CFB-DC03-82092832D4D9}"/>
          </ac:spMkLst>
        </pc:spChg>
        <pc:spChg chg="del">
          <ac:chgData name="Laura Oathout" userId="6ff55ba14486fe89" providerId="LiveId" clId="{E970F734-3E99-4995-A469-C16F2C9942D8}" dt="2023-04-29T22:49:23.830" v="217"/>
          <ac:spMkLst>
            <pc:docMk/>
            <pc:sldMk cId="2181036864" sldId="298"/>
            <ac:spMk id="4" creationId="{D6915CFA-1E5F-E5D4-BE5E-2C24B9B04C62}"/>
          </ac:spMkLst>
        </pc:spChg>
        <pc:spChg chg="del">
          <ac:chgData name="Laura Oathout" userId="6ff55ba14486fe89" providerId="LiveId" clId="{E970F734-3E99-4995-A469-C16F2C9942D8}" dt="2023-04-29T22:49:23.831" v="219"/>
          <ac:spMkLst>
            <pc:docMk/>
            <pc:sldMk cId="2181036864" sldId="298"/>
            <ac:spMk id="5" creationId="{B305F15E-2911-5657-C1A1-FE0EC80FE0F7}"/>
          </ac:spMkLst>
        </pc:spChg>
        <pc:spChg chg="del">
          <ac:chgData name="Laura Oathout" userId="6ff55ba14486fe89" providerId="LiveId" clId="{E970F734-3E99-4995-A469-C16F2C9942D8}" dt="2023-04-29T22:49:23.831" v="221"/>
          <ac:spMkLst>
            <pc:docMk/>
            <pc:sldMk cId="2181036864" sldId="298"/>
            <ac:spMk id="6" creationId="{6E2C707F-A343-501A-6889-0368ABEA29FB}"/>
          </ac:spMkLst>
        </pc:spChg>
        <pc:spChg chg="del">
          <ac:chgData name="Laura Oathout" userId="6ff55ba14486fe89" providerId="LiveId" clId="{E970F734-3E99-4995-A469-C16F2C9942D8}" dt="2023-04-29T22:49:23.835" v="229"/>
          <ac:spMkLst>
            <pc:docMk/>
            <pc:sldMk cId="2181036864" sldId="298"/>
            <ac:spMk id="11" creationId="{AC2A1F0E-DB25-E16C-8C65-02B44DEB6AC2}"/>
          </ac:spMkLst>
        </pc:spChg>
        <pc:spChg chg="del">
          <ac:chgData name="Laura Oathout" userId="6ff55ba14486fe89" providerId="LiveId" clId="{E970F734-3E99-4995-A469-C16F2C9942D8}" dt="2023-04-29T22:49:23.836" v="231"/>
          <ac:spMkLst>
            <pc:docMk/>
            <pc:sldMk cId="2181036864" sldId="298"/>
            <ac:spMk id="12" creationId="{9B175029-31C8-7D14-6E1A-475B7C8CBDA2}"/>
          </ac:spMkLst>
        </pc:spChg>
        <pc:spChg chg="del">
          <ac:chgData name="Laura Oathout" userId="6ff55ba14486fe89" providerId="LiveId" clId="{E970F734-3E99-4995-A469-C16F2C9942D8}" dt="2023-04-29T22:49:23.836" v="233"/>
          <ac:spMkLst>
            <pc:docMk/>
            <pc:sldMk cId="2181036864" sldId="298"/>
            <ac:spMk id="13" creationId="{2D0D778C-B58A-E666-5B63-79A3B0F8A057}"/>
          </ac:spMkLst>
        </pc:spChg>
        <pc:spChg chg="del">
          <ac:chgData name="Laura Oathout" userId="6ff55ba14486fe89" providerId="LiveId" clId="{E970F734-3E99-4995-A469-C16F2C9942D8}" dt="2023-04-29T22:49:23.837" v="235"/>
          <ac:spMkLst>
            <pc:docMk/>
            <pc:sldMk cId="2181036864" sldId="298"/>
            <ac:spMk id="14" creationId="{CF070F9A-E64B-FAAB-1F83-29EF11F1EB57}"/>
          </ac:spMkLst>
        </pc:spChg>
        <pc:grpChg chg="del">
          <ac:chgData name="Laura Oathout" userId="6ff55ba14486fe89" providerId="LiveId" clId="{E970F734-3E99-4995-A469-C16F2C9942D8}" dt="2023-04-29T22:49:23.833" v="225"/>
          <ac:grpSpMkLst>
            <pc:docMk/>
            <pc:sldMk cId="2181036864" sldId="298"/>
            <ac:grpSpMk id="7" creationId="{69E22BF9-07D4-94B8-A23E-5518B213E030}"/>
          </ac:grpSpMkLst>
        </pc:grpChg>
        <pc:picChg chg="del">
          <ac:chgData name="Laura Oathout" userId="6ff55ba14486fe89" providerId="LiveId" clId="{E970F734-3E99-4995-A469-C16F2C9942D8}" dt="2023-04-29T22:49:23.834" v="227"/>
          <ac:picMkLst>
            <pc:docMk/>
            <pc:sldMk cId="2181036864" sldId="298"/>
            <ac:picMk id="10" creationId="{A21417FB-EC54-D920-C2A1-6B4F750EC8BD}"/>
          </ac:picMkLst>
        </pc:picChg>
      </pc:sldChg>
      <pc:sldChg chg="delSp mod setBg">
        <pc:chgData name="Laura Oathout" userId="6ff55ba14486fe89" providerId="LiveId" clId="{E970F734-3E99-4995-A469-C16F2C9942D8}" dt="2023-04-29T22:49:23.879" v="257"/>
        <pc:sldMkLst>
          <pc:docMk/>
          <pc:sldMk cId="3975175221" sldId="299"/>
        </pc:sldMkLst>
        <pc:spChg chg="del">
          <ac:chgData name="Laura Oathout" userId="6ff55ba14486fe89" providerId="LiveId" clId="{E970F734-3E99-4995-A469-C16F2C9942D8}" dt="2023-04-29T22:49:23.858" v="245"/>
          <ac:spMkLst>
            <pc:docMk/>
            <pc:sldMk cId="3975175221" sldId="299"/>
            <ac:spMk id="2" creationId="{616F7380-9905-3CFB-DC03-82092832D4D9}"/>
          </ac:spMkLst>
        </pc:spChg>
        <pc:spChg chg="del">
          <ac:chgData name="Laura Oathout" userId="6ff55ba14486fe89" providerId="LiveId" clId="{E970F734-3E99-4995-A469-C16F2C9942D8}" dt="2023-04-29T22:49:23.857" v="239"/>
          <ac:spMkLst>
            <pc:docMk/>
            <pc:sldMk cId="3975175221" sldId="299"/>
            <ac:spMk id="4" creationId="{D6915CFA-1E5F-E5D4-BE5E-2C24B9B04C62}"/>
          </ac:spMkLst>
        </pc:spChg>
        <pc:spChg chg="del">
          <ac:chgData name="Laura Oathout" userId="6ff55ba14486fe89" providerId="LiveId" clId="{E970F734-3E99-4995-A469-C16F2C9942D8}" dt="2023-04-29T22:49:23.857" v="241"/>
          <ac:spMkLst>
            <pc:docMk/>
            <pc:sldMk cId="3975175221" sldId="299"/>
            <ac:spMk id="5" creationId="{B305F15E-2911-5657-C1A1-FE0EC80FE0F7}"/>
          </ac:spMkLst>
        </pc:spChg>
        <pc:spChg chg="del">
          <ac:chgData name="Laura Oathout" userId="6ff55ba14486fe89" providerId="LiveId" clId="{E970F734-3E99-4995-A469-C16F2C9942D8}" dt="2023-04-29T22:49:23.858" v="243"/>
          <ac:spMkLst>
            <pc:docMk/>
            <pc:sldMk cId="3975175221" sldId="299"/>
            <ac:spMk id="6" creationId="{6E2C707F-A343-501A-6889-0368ABEA29FB}"/>
          </ac:spMkLst>
        </pc:spChg>
        <pc:spChg chg="del">
          <ac:chgData name="Laura Oathout" userId="6ff55ba14486fe89" providerId="LiveId" clId="{E970F734-3E99-4995-A469-C16F2C9942D8}" dt="2023-04-29T22:49:23.862" v="253"/>
          <ac:spMkLst>
            <pc:docMk/>
            <pc:sldMk cId="3975175221" sldId="299"/>
            <ac:spMk id="10" creationId="{71DD20D3-124B-DB59-1BBC-9B7B1721EAAC}"/>
          </ac:spMkLst>
        </pc:spChg>
        <pc:spChg chg="del">
          <ac:chgData name="Laura Oathout" userId="6ff55ba14486fe89" providerId="LiveId" clId="{E970F734-3E99-4995-A469-C16F2C9942D8}" dt="2023-04-29T22:49:23.863" v="255"/>
          <ac:spMkLst>
            <pc:docMk/>
            <pc:sldMk cId="3975175221" sldId="299"/>
            <ac:spMk id="11" creationId="{148E3402-8D3A-FE8C-BFDE-D2B3CC080BE6}"/>
          </ac:spMkLst>
        </pc:spChg>
        <pc:spChg chg="del">
          <ac:chgData name="Laura Oathout" userId="6ff55ba14486fe89" providerId="LiveId" clId="{E970F734-3E99-4995-A469-C16F2C9942D8}" dt="2023-04-29T22:49:23.861" v="249"/>
          <ac:spMkLst>
            <pc:docMk/>
            <pc:sldMk cId="3975175221" sldId="299"/>
            <ac:spMk id="22" creationId="{4002BD78-DCE4-DA46-040E-C1C5DD40109B}"/>
          </ac:spMkLst>
        </pc:spChg>
        <pc:grpChg chg="del">
          <ac:chgData name="Laura Oathout" userId="6ff55ba14486fe89" providerId="LiveId" clId="{E970F734-3E99-4995-A469-C16F2C9942D8}" dt="2023-04-29T22:49:23.860" v="247"/>
          <ac:grpSpMkLst>
            <pc:docMk/>
            <pc:sldMk cId="3975175221" sldId="299"/>
            <ac:grpSpMk id="7" creationId="{69E22BF9-07D4-94B8-A23E-5518B213E030}"/>
          </ac:grpSpMkLst>
        </pc:grpChg>
        <pc:picChg chg="del">
          <ac:chgData name="Laura Oathout" userId="6ff55ba14486fe89" providerId="LiveId" clId="{E970F734-3E99-4995-A469-C16F2C9942D8}" dt="2023-04-29T22:49:23.861" v="251"/>
          <ac:picMkLst>
            <pc:docMk/>
            <pc:sldMk cId="3975175221" sldId="299"/>
            <ac:picMk id="13" creationId="{50264DBC-F87B-ACEF-A4FD-5818D8834A71}"/>
          </ac:picMkLst>
        </pc:picChg>
      </pc:sldChg>
      <pc:sldChg chg="delSp mod setBg">
        <pc:chgData name="Laura Oathout" userId="6ff55ba14486fe89" providerId="LiveId" clId="{E970F734-3E99-4995-A469-C16F2C9942D8}" dt="2023-04-29T22:49:23.902" v="279"/>
        <pc:sldMkLst>
          <pc:docMk/>
          <pc:sldMk cId="2468055605" sldId="300"/>
        </pc:sldMkLst>
        <pc:spChg chg="del">
          <ac:chgData name="Laura Oathout" userId="6ff55ba14486fe89" providerId="LiveId" clId="{E970F734-3E99-4995-A469-C16F2C9942D8}" dt="2023-04-29T22:49:23.883" v="265"/>
          <ac:spMkLst>
            <pc:docMk/>
            <pc:sldMk cId="2468055605" sldId="300"/>
            <ac:spMk id="2" creationId="{616F7380-9905-3CFB-DC03-82092832D4D9}"/>
          </ac:spMkLst>
        </pc:spChg>
        <pc:spChg chg="del">
          <ac:chgData name="Laura Oathout" userId="6ff55ba14486fe89" providerId="LiveId" clId="{E970F734-3E99-4995-A469-C16F2C9942D8}" dt="2023-04-29T22:49:23.881" v="259"/>
          <ac:spMkLst>
            <pc:docMk/>
            <pc:sldMk cId="2468055605" sldId="300"/>
            <ac:spMk id="4" creationId="{D6915CFA-1E5F-E5D4-BE5E-2C24B9B04C62}"/>
          </ac:spMkLst>
        </pc:spChg>
        <pc:spChg chg="del">
          <ac:chgData name="Laura Oathout" userId="6ff55ba14486fe89" providerId="LiveId" clId="{E970F734-3E99-4995-A469-C16F2C9942D8}" dt="2023-04-29T22:49:23.882" v="261"/>
          <ac:spMkLst>
            <pc:docMk/>
            <pc:sldMk cId="2468055605" sldId="300"/>
            <ac:spMk id="5" creationId="{B305F15E-2911-5657-C1A1-FE0EC80FE0F7}"/>
          </ac:spMkLst>
        </pc:spChg>
        <pc:spChg chg="del">
          <ac:chgData name="Laura Oathout" userId="6ff55ba14486fe89" providerId="LiveId" clId="{E970F734-3E99-4995-A469-C16F2C9942D8}" dt="2023-04-29T22:49:23.883" v="263"/>
          <ac:spMkLst>
            <pc:docMk/>
            <pc:sldMk cId="2468055605" sldId="300"/>
            <ac:spMk id="6" creationId="{6E2C707F-A343-501A-6889-0368ABEA29FB}"/>
          </ac:spMkLst>
        </pc:spChg>
        <pc:spChg chg="del">
          <ac:chgData name="Laura Oathout" userId="6ff55ba14486fe89" providerId="LiveId" clId="{E970F734-3E99-4995-A469-C16F2C9942D8}" dt="2023-04-29T22:49:23.885" v="275"/>
          <ac:spMkLst>
            <pc:docMk/>
            <pc:sldMk cId="2468055605" sldId="300"/>
            <ac:spMk id="10" creationId="{08C67309-4E8B-17F9-1C73-6F1E03C4BB6B}"/>
          </ac:spMkLst>
        </pc:spChg>
        <pc:spChg chg="del">
          <ac:chgData name="Laura Oathout" userId="6ff55ba14486fe89" providerId="LiveId" clId="{E970F734-3E99-4995-A469-C16F2C9942D8}" dt="2023-04-29T22:49:23.886" v="277"/>
          <ac:spMkLst>
            <pc:docMk/>
            <pc:sldMk cId="2468055605" sldId="300"/>
            <ac:spMk id="12" creationId="{76556364-CBDC-8056-C1B3-47C650EE75F6}"/>
          </ac:spMkLst>
        </pc:spChg>
        <pc:spChg chg="del">
          <ac:chgData name="Laura Oathout" userId="6ff55ba14486fe89" providerId="LiveId" clId="{E970F734-3E99-4995-A469-C16F2C9942D8}" dt="2023-04-29T22:49:23.884" v="269"/>
          <ac:spMkLst>
            <pc:docMk/>
            <pc:sldMk cId="2468055605" sldId="300"/>
            <ac:spMk id="22" creationId="{4002BD78-DCE4-DA46-040E-C1C5DD40109B}"/>
          </ac:spMkLst>
        </pc:spChg>
        <pc:grpChg chg="del">
          <ac:chgData name="Laura Oathout" userId="6ff55ba14486fe89" providerId="LiveId" clId="{E970F734-3E99-4995-A469-C16F2C9942D8}" dt="2023-04-29T22:49:23.883" v="267"/>
          <ac:grpSpMkLst>
            <pc:docMk/>
            <pc:sldMk cId="2468055605" sldId="300"/>
            <ac:grpSpMk id="7" creationId="{69E22BF9-07D4-94B8-A23E-5518B213E030}"/>
          </ac:grpSpMkLst>
        </pc:grpChg>
        <pc:picChg chg="del">
          <ac:chgData name="Laura Oathout" userId="6ff55ba14486fe89" providerId="LiveId" clId="{E970F734-3E99-4995-A469-C16F2C9942D8}" dt="2023-04-29T22:49:23.884" v="271"/>
          <ac:picMkLst>
            <pc:docMk/>
            <pc:sldMk cId="2468055605" sldId="300"/>
            <ac:picMk id="11" creationId="{65F5C714-BAC7-3F0F-F602-BCC7E77B5135}"/>
          </ac:picMkLst>
        </pc:picChg>
        <pc:picChg chg="del">
          <ac:chgData name="Laura Oathout" userId="6ff55ba14486fe89" providerId="LiveId" clId="{E970F734-3E99-4995-A469-C16F2C9942D8}" dt="2023-04-29T22:49:23.885" v="273"/>
          <ac:picMkLst>
            <pc:docMk/>
            <pc:sldMk cId="2468055605" sldId="300"/>
            <ac:picMk id="17" creationId="{C431E2AF-BA4E-E701-CAC0-D2B2F552AAAC}"/>
          </ac:picMkLst>
        </pc:picChg>
      </pc:sldChg>
      <pc:sldChg chg="delSp mod setBg">
        <pc:chgData name="Laura Oathout" userId="6ff55ba14486fe89" providerId="LiveId" clId="{E970F734-3E99-4995-A469-C16F2C9942D8}" dt="2023-04-29T22:49:23.926" v="299"/>
        <pc:sldMkLst>
          <pc:docMk/>
          <pc:sldMk cId="1276437437" sldId="301"/>
        </pc:sldMkLst>
        <pc:spChg chg="del">
          <ac:chgData name="Laura Oathout" userId="6ff55ba14486fe89" providerId="LiveId" clId="{E970F734-3E99-4995-A469-C16F2C9942D8}" dt="2023-04-29T22:49:23.906" v="287"/>
          <ac:spMkLst>
            <pc:docMk/>
            <pc:sldMk cId="1276437437" sldId="301"/>
            <ac:spMk id="2" creationId="{616F7380-9905-3CFB-DC03-82092832D4D9}"/>
          </ac:spMkLst>
        </pc:spChg>
        <pc:spChg chg="del">
          <ac:chgData name="Laura Oathout" userId="6ff55ba14486fe89" providerId="LiveId" clId="{E970F734-3E99-4995-A469-C16F2C9942D8}" dt="2023-04-29T22:49:23.903" v="281"/>
          <ac:spMkLst>
            <pc:docMk/>
            <pc:sldMk cId="1276437437" sldId="301"/>
            <ac:spMk id="4" creationId="{D6915CFA-1E5F-E5D4-BE5E-2C24B9B04C62}"/>
          </ac:spMkLst>
        </pc:spChg>
        <pc:spChg chg="del">
          <ac:chgData name="Laura Oathout" userId="6ff55ba14486fe89" providerId="LiveId" clId="{E970F734-3E99-4995-A469-C16F2C9942D8}" dt="2023-04-29T22:49:23.905" v="283"/>
          <ac:spMkLst>
            <pc:docMk/>
            <pc:sldMk cId="1276437437" sldId="301"/>
            <ac:spMk id="5" creationId="{B305F15E-2911-5657-C1A1-FE0EC80FE0F7}"/>
          </ac:spMkLst>
        </pc:spChg>
        <pc:spChg chg="del">
          <ac:chgData name="Laura Oathout" userId="6ff55ba14486fe89" providerId="LiveId" clId="{E970F734-3E99-4995-A469-C16F2C9942D8}" dt="2023-04-29T22:49:23.906" v="285"/>
          <ac:spMkLst>
            <pc:docMk/>
            <pc:sldMk cId="1276437437" sldId="301"/>
            <ac:spMk id="6" creationId="{6E2C707F-A343-501A-6889-0368ABEA29FB}"/>
          </ac:spMkLst>
        </pc:spChg>
        <pc:spChg chg="del">
          <ac:chgData name="Laura Oathout" userId="6ff55ba14486fe89" providerId="LiveId" clId="{E970F734-3E99-4995-A469-C16F2C9942D8}" dt="2023-04-29T22:49:23.908" v="295"/>
          <ac:spMkLst>
            <pc:docMk/>
            <pc:sldMk cId="1276437437" sldId="301"/>
            <ac:spMk id="10" creationId="{3FAA91E2-DA67-11DB-8ECE-693B59E67D3B}"/>
          </ac:spMkLst>
        </pc:spChg>
        <pc:spChg chg="del">
          <ac:chgData name="Laura Oathout" userId="6ff55ba14486fe89" providerId="LiveId" clId="{E970F734-3E99-4995-A469-C16F2C9942D8}" dt="2023-04-29T22:49:23.909" v="297"/>
          <ac:spMkLst>
            <pc:docMk/>
            <pc:sldMk cId="1276437437" sldId="301"/>
            <ac:spMk id="11" creationId="{342F1B67-2993-6F55-997F-0640273372D9}"/>
          </ac:spMkLst>
        </pc:spChg>
        <pc:spChg chg="del">
          <ac:chgData name="Laura Oathout" userId="6ff55ba14486fe89" providerId="LiveId" clId="{E970F734-3E99-4995-A469-C16F2C9942D8}" dt="2023-04-29T22:49:23.907" v="291"/>
          <ac:spMkLst>
            <pc:docMk/>
            <pc:sldMk cId="1276437437" sldId="301"/>
            <ac:spMk id="22" creationId="{4002BD78-DCE4-DA46-040E-C1C5DD40109B}"/>
          </ac:spMkLst>
        </pc:spChg>
        <pc:grpChg chg="del">
          <ac:chgData name="Laura Oathout" userId="6ff55ba14486fe89" providerId="LiveId" clId="{E970F734-3E99-4995-A469-C16F2C9942D8}" dt="2023-04-29T22:49:23.907" v="289"/>
          <ac:grpSpMkLst>
            <pc:docMk/>
            <pc:sldMk cId="1276437437" sldId="301"/>
            <ac:grpSpMk id="7" creationId="{69E22BF9-07D4-94B8-A23E-5518B213E030}"/>
          </ac:grpSpMkLst>
        </pc:grpChg>
        <pc:picChg chg="del">
          <ac:chgData name="Laura Oathout" userId="6ff55ba14486fe89" providerId="LiveId" clId="{E970F734-3E99-4995-A469-C16F2C9942D8}" dt="2023-04-29T22:49:23.908" v="293"/>
          <ac:picMkLst>
            <pc:docMk/>
            <pc:sldMk cId="1276437437" sldId="301"/>
            <ac:picMk id="12" creationId="{18A9BC11-6A57-C788-8FC3-1591F990836E}"/>
          </ac:picMkLst>
        </pc:picChg>
      </pc:sldChg>
      <pc:sldChg chg="delSp mod setBg">
        <pc:chgData name="Laura Oathout" userId="6ff55ba14486fe89" providerId="LiveId" clId="{E970F734-3E99-4995-A469-C16F2C9942D8}" dt="2023-04-29T22:49:23.947" v="319"/>
        <pc:sldMkLst>
          <pc:docMk/>
          <pc:sldMk cId="392158294" sldId="302"/>
        </pc:sldMkLst>
        <pc:spChg chg="del">
          <ac:chgData name="Laura Oathout" userId="6ff55ba14486fe89" providerId="LiveId" clId="{E970F734-3E99-4995-A469-C16F2C9942D8}" dt="2023-04-29T22:49:23.929" v="307"/>
          <ac:spMkLst>
            <pc:docMk/>
            <pc:sldMk cId="392158294" sldId="302"/>
            <ac:spMk id="2" creationId="{616F7380-9905-3CFB-DC03-82092832D4D9}"/>
          </ac:spMkLst>
        </pc:spChg>
        <pc:spChg chg="del">
          <ac:chgData name="Laura Oathout" userId="6ff55ba14486fe89" providerId="LiveId" clId="{E970F734-3E99-4995-A469-C16F2C9942D8}" dt="2023-04-29T22:49:23.927" v="301"/>
          <ac:spMkLst>
            <pc:docMk/>
            <pc:sldMk cId="392158294" sldId="302"/>
            <ac:spMk id="4" creationId="{D6915CFA-1E5F-E5D4-BE5E-2C24B9B04C62}"/>
          </ac:spMkLst>
        </pc:spChg>
        <pc:spChg chg="del">
          <ac:chgData name="Laura Oathout" userId="6ff55ba14486fe89" providerId="LiveId" clId="{E970F734-3E99-4995-A469-C16F2C9942D8}" dt="2023-04-29T22:49:23.928" v="303"/>
          <ac:spMkLst>
            <pc:docMk/>
            <pc:sldMk cId="392158294" sldId="302"/>
            <ac:spMk id="5" creationId="{B305F15E-2911-5657-C1A1-FE0EC80FE0F7}"/>
          </ac:spMkLst>
        </pc:spChg>
        <pc:spChg chg="del">
          <ac:chgData name="Laura Oathout" userId="6ff55ba14486fe89" providerId="LiveId" clId="{E970F734-3E99-4995-A469-C16F2C9942D8}" dt="2023-04-29T22:49:23.929" v="305"/>
          <ac:spMkLst>
            <pc:docMk/>
            <pc:sldMk cId="392158294" sldId="302"/>
            <ac:spMk id="6" creationId="{6E2C707F-A343-501A-6889-0368ABEA29FB}"/>
          </ac:spMkLst>
        </pc:spChg>
        <pc:spChg chg="del">
          <ac:chgData name="Laura Oathout" userId="6ff55ba14486fe89" providerId="LiveId" clId="{E970F734-3E99-4995-A469-C16F2C9942D8}" dt="2023-04-29T22:49:23.930" v="313"/>
          <ac:spMkLst>
            <pc:docMk/>
            <pc:sldMk cId="392158294" sldId="302"/>
            <ac:spMk id="10" creationId="{F156B4E7-46A7-80FD-5985-F0497A58305D}"/>
          </ac:spMkLst>
        </pc:spChg>
        <pc:spChg chg="del">
          <ac:chgData name="Laura Oathout" userId="6ff55ba14486fe89" providerId="LiveId" clId="{E970F734-3E99-4995-A469-C16F2C9942D8}" dt="2023-04-29T22:49:23.931" v="315"/>
          <ac:spMkLst>
            <pc:docMk/>
            <pc:sldMk cId="392158294" sldId="302"/>
            <ac:spMk id="11" creationId="{2A6C4488-0C99-644E-C3CA-32C9FD26379A}"/>
          </ac:spMkLst>
        </pc:spChg>
        <pc:spChg chg="del">
          <ac:chgData name="Laura Oathout" userId="6ff55ba14486fe89" providerId="LiveId" clId="{E970F734-3E99-4995-A469-C16F2C9942D8}" dt="2023-04-29T22:49:23.931" v="317"/>
          <ac:spMkLst>
            <pc:docMk/>
            <pc:sldMk cId="392158294" sldId="302"/>
            <ac:spMk id="12" creationId="{F244B1C4-D5F0-76A8-4C84-3CF19845A0B1}"/>
          </ac:spMkLst>
        </pc:spChg>
        <pc:grpChg chg="del">
          <ac:chgData name="Laura Oathout" userId="6ff55ba14486fe89" providerId="LiveId" clId="{E970F734-3E99-4995-A469-C16F2C9942D8}" dt="2023-04-29T22:49:23.930" v="309"/>
          <ac:grpSpMkLst>
            <pc:docMk/>
            <pc:sldMk cId="392158294" sldId="302"/>
            <ac:grpSpMk id="7" creationId="{69E22BF9-07D4-94B8-A23E-5518B213E030}"/>
          </ac:grpSpMkLst>
        </pc:grpChg>
        <pc:picChg chg="del">
          <ac:chgData name="Laura Oathout" userId="6ff55ba14486fe89" providerId="LiveId" clId="{E970F734-3E99-4995-A469-C16F2C9942D8}" dt="2023-04-29T22:49:23.930" v="311"/>
          <ac:picMkLst>
            <pc:docMk/>
            <pc:sldMk cId="392158294" sldId="302"/>
            <ac:picMk id="14" creationId="{89FD4F3D-6CDB-C14D-316C-53589C9FBB95}"/>
          </ac:picMkLst>
        </pc:picChg>
      </pc:sldChg>
      <pc:sldChg chg="delSp mod setBg">
        <pc:chgData name="Laura Oathout" userId="6ff55ba14486fe89" providerId="LiveId" clId="{E970F734-3E99-4995-A469-C16F2C9942D8}" dt="2023-04-29T22:49:23.971" v="339"/>
        <pc:sldMkLst>
          <pc:docMk/>
          <pc:sldMk cId="3412532843" sldId="303"/>
        </pc:sldMkLst>
        <pc:spChg chg="del">
          <ac:chgData name="Laura Oathout" userId="6ff55ba14486fe89" providerId="LiveId" clId="{E970F734-3E99-4995-A469-C16F2C9942D8}" dt="2023-04-29T22:49:23.955" v="333"/>
          <ac:spMkLst>
            <pc:docMk/>
            <pc:sldMk cId="3412532843" sldId="303"/>
            <ac:spMk id="2" creationId="{796ED6CB-765F-5641-DE78-CD39F7EFF740}"/>
          </ac:spMkLst>
        </pc:spChg>
        <pc:spChg chg="del">
          <ac:chgData name="Laura Oathout" userId="6ff55ba14486fe89" providerId="LiveId" clId="{E970F734-3E99-4995-A469-C16F2C9942D8}" dt="2023-04-29T22:49:23.951" v="321"/>
          <ac:spMkLst>
            <pc:docMk/>
            <pc:sldMk cId="3412532843" sldId="303"/>
            <ac:spMk id="5" creationId="{19DBD2EF-C83B-EE38-8D1D-EA776F606AED}"/>
          </ac:spMkLst>
        </pc:spChg>
        <pc:spChg chg="del">
          <ac:chgData name="Laura Oathout" userId="6ff55ba14486fe89" providerId="LiveId" clId="{E970F734-3E99-4995-A469-C16F2C9942D8}" dt="2023-04-29T22:49:23.952" v="323"/>
          <ac:spMkLst>
            <pc:docMk/>
            <pc:sldMk cId="3412532843" sldId="303"/>
            <ac:spMk id="6" creationId="{B4F16D87-5ECD-4758-B662-D50A7C431C59}"/>
          </ac:spMkLst>
        </pc:spChg>
        <pc:spChg chg="del">
          <ac:chgData name="Laura Oathout" userId="6ff55ba14486fe89" providerId="LiveId" clId="{E970F734-3E99-4995-A469-C16F2C9942D8}" dt="2023-04-29T22:49:23.953" v="327"/>
          <ac:spMkLst>
            <pc:docMk/>
            <pc:sldMk cId="3412532843" sldId="303"/>
            <ac:spMk id="10" creationId="{E1C363E3-26C1-5494-4F11-B795BB05ECFF}"/>
          </ac:spMkLst>
        </pc:spChg>
        <pc:spChg chg="del">
          <ac:chgData name="Laura Oathout" userId="6ff55ba14486fe89" providerId="LiveId" clId="{E970F734-3E99-4995-A469-C16F2C9942D8}" dt="2023-04-29T22:49:23.954" v="331"/>
          <ac:spMkLst>
            <pc:docMk/>
            <pc:sldMk cId="3412532843" sldId="303"/>
            <ac:spMk id="77" creationId="{02C915F6-B20D-3443-05FE-DFB0408C2C20}"/>
          </ac:spMkLst>
        </pc:spChg>
        <pc:spChg chg="del">
          <ac:chgData name="Laura Oathout" userId="6ff55ba14486fe89" providerId="LiveId" clId="{E970F734-3E99-4995-A469-C16F2C9942D8}" dt="2023-04-29T22:49:23.953" v="325"/>
          <ac:spMkLst>
            <pc:docMk/>
            <pc:sldMk cId="3412532843" sldId="303"/>
            <ac:spMk id="78" creationId="{9C4129BB-CCF1-6C13-B06D-6DE6B826B224}"/>
          </ac:spMkLst>
        </pc:spChg>
        <pc:picChg chg="del">
          <ac:chgData name="Laura Oathout" userId="6ff55ba14486fe89" providerId="LiveId" clId="{E970F734-3E99-4995-A469-C16F2C9942D8}" dt="2023-04-29T22:49:23.955" v="335"/>
          <ac:picMkLst>
            <pc:docMk/>
            <pc:sldMk cId="3412532843" sldId="303"/>
            <ac:picMk id="11" creationId="{909C78A8-FD36-DAF4-988B-205462B4736D}"/>
          </ac:picMkLst>
        </pc:picChg>
        <pc:picChg chg="del">
          <ac:chgData name="Laura Oathout" userId="6ff55ba14486fe89" providerId="LiveId" clId="{E970F734-3E99-4995-A469-C16F2C9942D8}" dt="2023-04-29T22:49:23.956" v="337"/>
          <ac:picMkLst>
            <pc:docMk/>
            <pc:sldMk cId="3412532843" sldId="303"/>
            <ac:picMk id="15" creationId="{53F697C3-E651-83B5-D9BD-165791A9B47D}"/>
          </ac:picMkLst>
        </pc:picChg>
        <pc:picChg chg="del">
          <ac:chgData name="Laura Oathout" userId="6ff55ba14486fe89" providerId="LiveId" clId="{E970F734-3E99-4995-A469-C16F2C9942D8}" dt="2023-04-29T22:49:23.954" v="329"/>
          <ac:picMkLst>
            <pc:docMk/>
            <pc:sldMk cId="3412532843" sldId="303"/>
            <ac:picMk id="47" creationId="{BD4B3A29-DA51-3017-6212-0F01EAAA1D91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2CEDD0-2CAC-4926-AC85-FF51990D4712}" type="datetimeFigureOut">
              <a:rPr lang="en-US" smtClean="0"/>
              <a:t>4/29/2023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BFF263-7FA1-47E9-B488-C138F14D86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6464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90ED5-869F-471D-AA57-202A1E84ACA6}" type="datetimeFigureOut">
              <a:rPr lang="en-US" smtClean="0"/>
              <a:t>4/29/2023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5ACB9-D2F5-4AF3-BA8A-6949E4FCE1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955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90ED5-869F-471D-AA57-202A1E84ACA6}" type="datetimeFigureOut">
              <a:rPr lang="en-US" smtClean="0"/>
              <a:t>4/29/2023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5ACB9-D2F5-4AF3-BA8A-6949E4FCE1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914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90ED5-869F-471D-AA57-202A1E84ACA6}" type="datetimeFigureOut">
              <a:rPr lang="en-US" smtClean="0"/>
              <a:t>4/29/2023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5ACB9-D2F5-4AF3-BA8A-6949E4FCE1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015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90ED5-869F-471D-AA57-202A1E84ACA6}" type="datetimeFigureOut">
              <a:rPr lang="en-US" smtClean="0"/>
              <a:t>4/29/2023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5ACB9-D2F5-4AF3-BA8A-6949E4FCE1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186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90ED5-869F-471D-AA57-202A1E84ACA6}" type="datetimeFigureOut">
              <a:rPr lang="en-US" smtClean="0"/>
              <a:t>4/29/2023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5ACB9-D2F5-4AF3-BA8A-6949E4FCE1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8127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90ED5-869F-471D-AA57-202A1E84ACA6}" type="datetimeFigureOut">
              <a:rPr lang="en-US" smtClean="0"/>
              <a:t>4/29/2023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5ACB9-D2F5-4AF3-BA8A-6949E4FCE1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46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90ED5-869F-471D-AA57-202A1E84ACA6}" type="datetimeFigureOut">
              <a:rPr lang="en-US" smtClean="0"/>
              <a:t>4/29/2023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5ACB9-D2F5-4AF3-BA8A-6949E4FCE1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46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90ED5-869F-471D-AA57-202A1E84ACA6}" type="datetimeFigureOut">
              <a:rPr lang="en-US" smtClean="0"/>
              <a:t>4/29/2023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5ACB9-D2F5-4AF3-BA8A-6949E4FCE1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408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90ED5-869F-471D-AA57-202A1E84ACA6}" type="datetimeFigureOut">
              <a:rPr lang="en-US" smtClean="0"/>
              <a:t>4/29/2023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5ACB9-D2F5-4AF3-BA8A-6949E4FCE1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586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90ED5-869F-471D-AA57-202A1E84ACA6}" type="datetimeFigureOut">
              <a:rPr lang="en-US" smtClean="0"/>
              <a:t>4/29/2023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5ACB9-D2F5-4AF3-BA8A-6949E4FCE1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4936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90ED5-869F-471D-AA57-202A1E84ACA6}" type="datetimeFigureOut">
              <a:rPr lang="en-US" smtClean="0"/>
              <a:t>4/29/2023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5ACB9-D2F5-4AF3-BA8A-6949E4FCE1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437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990ED5-869F-471D-AA57-202A1E84ACA6}" type="datetimeFigureOut">
              <a:rPr lang="en-US" smtClean="0"/>
              <a:t>4/29/2023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C5ACB9-D2F5-4AF3-BA8A-6949E4FCE1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011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jpeg"/><Relationship Id="rId5" Type="http://schemas.openxmlformats.org/officeDocument/2006/relationships/image" Target="../media/image2.JP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40586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51752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80556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64374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1582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25328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>
            <p:custDataLst>
              <p:tags r:id="rId1"/>
            </p:custDataLst>
          </p:nvPr>
        </p:nvSpPr>
        <p:spPr>
          <a:xfrm>
            <a:off x="1310576" y="1854656"/>
            <a:ext cx="3018192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>
                <a:latin typeface="APLPapaTroll" panose="02000603000000000000" pitchFamily="2" charset="0"/>
                <a:ea typeface="APLPapaTroll" panose="02000603000000000000" pitchFamily="2" charset="0"/>
              </a:rPr>
              <a:t>I am so excited to start my 9</a:t>
            </a:r>
            <a:r>
              <a:rPr lang="en-US" sz="26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th</a:t>
            </a:r>
            <a:r>
              <a:rPr lang="en-US" sz="2600" dirty="0">
                <a:latin typeface="APLPapaTroll" panose="02000603000000000000" pitchFamily="2" charset="0"/>
                <a:ea typeface="APLPapaTroll" panose="02000603000000000000" pitchFamily="2" charset="0"/>
              </a:rPr>
              <a:t> year at West Elementary! I love teaching counseling lessons, running groups, and meeting with students one-on-one. I can’t wait to get to know you!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CD38B00-CFE1-874F-326D-7F33C3ACDB2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145822" y="5380686"/>
            <a:ext cx="35934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APLPapaTroll" panose="02000603000000000000" pitchFamily="2" charset="0"/>
                <a:ea typeface="APLPapaTroll" panose="02000603000000000000" pitchFamily="2" charset="0"/>
                <a:cs typeface="KAElementary" pitchFamily="2" charset="-127"/>
              </a:rPr>
              <a:t>Mrs. Oathout</a:t>
            </a:r>
          </a:p>
        </p:txBody>
      </p:sp>
      <p:pic>
        <p:nvPicPr>
          <p:cNvPr id="32" name="Picture 31" descr="A person sitting at a table&#10;&#10;Description automatically generated">
            <a:extLst>
              <a:ext uri="{FF2B5EF4-FFF2-40B4-BE49-F238E27FC236}">
                <a16:creationId xmlns:a16="http://schemas.microsoft.com/office/drawing/2014/main" id="{6C14F21A-F0E8-D35A-42B5-6723FFCC8E6F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7" r="14148"/>
          <a:stretch/>
        </p:blipFill>
        <p:spPr>
          <a:xfrm>
            <a:off x="5612453" y="1368300"/>
            <a:ext cx="2728687" cy="2212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9428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03838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26960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07054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7157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18537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04641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10368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</TotalTime>
  <Words>40</Words>
  <Application>Microsoft Office PowerPoint</Application>
  <PresentationFormat>On-screen Show (4:3)</PresentationFormat>
  <Paragraphs>2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APLPapaTroll</vt:lpstr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1</cp:revision>
  <dcterms:created xsi:type="dcterms:W3CDTF">2023-04-29T22:47:38Z</dcterms:created>
  <dcterms:modified xsi:type="dcterms:W3CDTF">2023-04-29T22:49:41Z</dcterms:modified>
</cp:coreProperties>
</file>