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50" r:id="rId2"/>
    <p:sldId id="449" r:id="rId3"/>
    <p:sldId id="403" r:id="rId4"/>
    <p:sldId id="458" r:id="rId5"/>
    <p:sldId id="465" r:id="rId6"/>
    <p:sldId id="466" r:id="rId7"/>
    <p:sldId id="467" r:id="rId8"/>
    <p:sldId id="468" r:id="rId9"/>
    <p:sldId id="469" r:id="rId10"/>
    <p:sldId id="451" r:id="rId1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5FF"/>
    <a:srgbClr val="C951F4"/>
    <a:srgbClr val="FF00A1"/>
    <a:srgbClr val="FFF700"/>
    <a:srgbClr val="9EFF08"/>
    <a:srgbClr val="FF8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4"/>
  </p:normalViewPr>
  <p:slideViewPr>
    <p:cSldViewPr snapToGrid="0" showGuides="1">
      <p:cViewPr varScale="1">
        <p:scale>
          <a:sx n="78" d="100"/>
          <a:sy n="78" d="100"/>
        </p:scale>
        <p:origin x="3064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6F67-7FD9-2B41-A31D-9CF3807423B2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61D4-7866-BD41-A76B-202AA4628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FAF4-8296-0D47-8799-85CB63615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71AEB-1475-CCF9-2769-667C428F0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7EDC5-3623-1E12-DE97-0A16D2A0C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E48D-F69B-4FB5-4BEA-058FB931D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E069D-F19E-4BB9-6965-EC89365A6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9B7E4-40BB-D1B5-1526-55BE39D73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5AAFF-86D3-E21F-B01C-ABA37C2F1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1478-148C-380F-9E74-91A9AE1D9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FE884-A0D1-A9FA-B62C-EF93B2BA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CCD96-9C18-8098-8CBE-F88B5187E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7617E-89EC-3B6C-5C93-52A897DB2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AFFBE-3631-F4F1-AEC0-34AFBDEE9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6D5A-19EF-5402-8AA9-569419CC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F5C0B-075D-70BF-5787-BC7A120C2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C3B2C-9137-99EB-4B18-E0BAC8876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F1CA8-467E-6E57-8BC8-5D60C395A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59016-D3C1-A34A-21EC-969B319DA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CB5DF-C1C7-774D-6207-3E0553699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020BE-6CCB-1409-6189-A6379D9F1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9FDEA-113D-F9D6-7C8D-169ED8508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B8E11-2503-CDD0-5E6B-066D0E2C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ED540-765D-9F5B-8A5E-97AA59212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184DA-E018-EEE9-D631-6EDC32D46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14F3-C62F-58EE-A35C-89271313E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DE3F-E84E-28C8-A2AB-4C58BC53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F8D3D-EC8A-ECE2-CDBC-10C958915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CB0C-4C65-C8F5-5B02-352D3070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E1500-7A1B-7FFE-FCB6-006507B4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B382-0A30-6DD0-D157-7024EB38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5EFD-4C9C-CA71-722E-6C0070D9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157B2-2FDC-D5B2-9072-50FE7D9B4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9D66-05D9-9D58-98E3-FBF6D59D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17FB-28E1-0E5C-FB03-987E8D00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2DE0-60A2-CFF4-A27E-5B345596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BE44A-082C-08A1-A002-6F540B076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840CD-1EF3-820E-C8F4-4A4F252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8882-A660-812D-6C42-F5BDA78F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5B45-9637-FBE4-DA78-2A8B1C81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0013-E205-68AA-371E-CC912C36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E147-77DA-8CF2-EA5C-88AA0890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C0E7-FF74-CD25-4CEC-39C61DC3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F4DB9-49DD-DAB0-0C7B-09AD9636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FBF2D-8E35-A3F1-3BF9-178CD867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5666-8048-B408-C0C6-F2A9BF37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E572-23DC-1AF5-7BAF-98B58DAF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38C0-3F3A-BCC1-D346-50AEE540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3931A-9432-B7F5-EAD1-34EDD2CF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3D63-38F0-2DFE-487F-4B38EF4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C7F3-E946-7C23-E711-4474BAE6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3DBE-09CC-0F7F-02C0-1515763B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AEAD-CC58-0756-9280-3EC7B329B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03E83-FEC5-85D7-41A1-3DC39EAA8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2D9D9-E002-53A6-166E-7B425AB7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382B2-35CF-A7CC-BE30-470DB2B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6EA8F-6A90-A4A1-D093-67ABD392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A680-AA6C-7F7D-8836-75242BB4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539F-4F60-4350-56E8-7F1057A7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00A76-4274-FDBD-B2D2-F2CD9192D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3E43B-1E0E-5EF9-6573-17DD8ACD0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A4EE2-C660-9D44-032A-DD0CE4400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646A7-E45D-593A-1811-1C1B7DFF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7F6B4-DADE-4428-D84D-E80557FC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AA09C-1CA8-1D14-EA35-0D576997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FB58-9A99-47D0-B9AD-9DFF5182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3B603-53C4-BB76-9EC8-09041FF9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D19EE-0C14-169F-8B1E-DEA33F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10687-F2A7-BDA7-8A92-933FD15B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9DD84-C71D-5756-E0EF-14A53F0B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CC408-FCE3-6834-49E7-DCE4CD1F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F98F-6B80-823C-B6B2-FFB2F3C7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9B86-9EDC-E25E-352F-281C1755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3A57-A5DC-59F6-9FBD-12A57BDA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683BB-531E-E197-AF55-43C456AE5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270F6-A760-36E6-F598-3D3AA9E9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25ACE-0F95-A838-3F31-A3748E5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860B-007C-2637-2DA3-DE957C1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5CCD-98D9-AB3A-DBDF-09B78D4B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480C4-28DC-B268-5319-A559CD9EF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09D92-D17F-8AF5-6232-D43E67EC6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1EA62-6273-87C9-DEF8-2FE08034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45A32-1AD8-BB0B-C7F9-7DEF0E7F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D7F48-032B-0F4F-8E10-87FC30C8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FB24-950B-6239-8AD2-C247B53B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4F6F4-6BDD-8EE5-192B-8F8B196F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2141D-B7B5-1A71-FB39-822AFB7D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C7008-0412-4344-B047-D10A1B8DDC81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4C0C-860E-485A-6AAB-E3F2D98CA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B239-D4C8-0907-663D-A5B2279B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58037C-3277-B442-A3C0-E256BB92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Sarah-Pecorino-Illustration" TargetMode="External"/><Relationship Id="rId3" Type="http://schemas.openxmlformats.org/officeDocument/2006/relationships/tags" Target="../tags/tag76.xml"/><Relationship Id="rId7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hyperlink" Target="https://www.teacherspayteachers.com/Store/A-Primary-Kind-Of-Life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openxmlformats.org/officeDocument/2006/relationships/hyperlink" Target="https://www.teacherspayteachers.com/Store/Krista-Wallden-Creative-Clips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93BD9BF7-0B85-3DC9-91BE-57731D73B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816" y="6945993"/>
            <a:ext cx="1443494" cy="1443494"/>
          </a:xfrm>
          <a:prstGeom prst="rect">
            <a:avLst/>
          </a:prstGeom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1948294B-AAF8-4A0A-965E-2D0D050BFF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598" y="6945993"/>
            <a:ext cx="1443495" cy="1443495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4F7A44F8-D375-478B-A5A9-C2D77387F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722" y="6963824"/>
            <a:ext cx="1443496" cy="1443496"/>
          </a:xfrm>
          <a:prstGeom prst="rect">
            <a:avLst/>
          </a:prstGeom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0CB8A70A-BD39-4BDD-AD3E-67A2E04AE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7" y="6936763"/>
            <a:ext cx="1443496" cy="1443496"/>
          </a:xfrm>
          <a:prstGeom prst="rect">
            <a:avLst/>
          </a:prstGeom>
        </p:spPr>
      </p:pic>
      <p:pic>
        <p:nvPicPr>
          <p:cNvPr id="36" name="Picture 35">
            <a:hlinkClick r:id="rId18"/>
            <a:extLst>
              <a:ext uri="{FF2B5EF4-FFF2-40B4-BE49-F238E27FC236}">
                <a16:creationId xmlns:a16="http://schemas.microsoft.com/office/drawing/2014/main" id="{D9671B43-56A8-2C48-8185-DCA75A5F5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41" y="6942919"/>
            <a:ext cx="1443496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9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30401A2F-743A-07D7-0201-0A24EEC60C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56" y="8870610"/>
            <a:ext cx="1066639" cy="1130780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2AE013E9-5B86-859A-B489-FBFE95F547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9" y="8861870"/>
            <a:ext cx="1148260" cy="1148260"/>
          </a:xfrm>
          <a:prstGeom prst="rect">
            <a:avLst/>
          </a:prstGeom>
        </p:spPr>
      </p:pic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3B7A9A68-44A8-84E8-0C56-2076B171FB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44" y="8870610"/>
            <a:ext cx="1255467" cy="11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C5396-085E-9130-5F8C-C501545A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CC04B-B59B-50B7-A394-187B19FA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DCFFF8-DEAD-8E73-E4AF-5F23B4519D4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13820-6017-992A-5355-79F8BD1B4D0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3DC1AE-04C4-5EB1-0E0F-4A0D94AA23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Participants’ scores on the posttest were an average of 6 points higher than their scores on the pretest. Students’ self-reported feelings were also more positive at the end of group.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DF106-15D4-881A-112E-6016351782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Family Changes Group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30555AB-3546-A484-9E72-68E1B86703B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EE9320-09B3-E6AF-1783-E0F2C4B97D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7814" y="3908180"/>
            <a:ext cx="286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Jose Martin, Alejandra Gutierrez, </a:t>
            </a:r>
            <a:r>
              <a:rPr lang="en-US" dirty="0" err="1">
                <a:latin typeface="APLPapaTroll" panose="02000603000000000000" pitchFamily="2" charset="0"/>
                <a:ea typeface="APLPapaTroll" panose="02000603000000000000" pitchFamily="2" charset="0"/>
              </a:rPr>
              <a:t>Jay’Quan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Gibbs, Everett Finn, Jack Williams, &amp; Shawn Smalls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968310-3C55-5C11-D1C6-13BDA2ED09D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27677" y="5373984"/>
            <a:ext cx="2897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Definition of divorce and separation, processing feelings, understanding new living arrangements, holiday changes, accepting new family members, kids’ rights in a divorce, coping skills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B5115C-FA6A-9894-4A64-339400FBFAD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5D6B1C-CBFC-126B-9BAC-111655DD28B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FB1C88E-D274-8AFC-8D37-33982EE0BE5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64391" y="4020250"/>
            <a:ext cx="15667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process their feelings.</a:t>
            </a:r>
          </a:p>
          <a:p>
            <a:endParaRPr lang="en-US" sz="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understand their family changes.</a:t>
            </a:r>
          </a:p>
          <a:p>
            <a:endParaRPr lang="en-US" sz="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learn their rights in a divorce.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D2A83-25E4-80E2-49C8-D226C4AC3F8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20058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11475-A67D-BA29-0598-D44D837A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E2BEF53-BB56-0014-B533-3DA9082FBAE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D2827-15E1-6815-9270-D0E3EA6456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2AE7B3-9D51-E9D5-5FB3-BE189C5B27C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74039-F767-FA37-6916-D6AEF412330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Type Group Name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E25B4A-4D46-A039-0140-6D18664952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29AC7C-9F6F-F235-C85B-1A6F1E4896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7814" y="3908180"/>
            <a:ext cx="28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C2D24F-E019-ECCD-D7B4-A213F825AE3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27677" y="5373984"/>
            <a:ext cx="2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E5DC1F-CF14-2951-00AC-1102E4EF781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042AC1-0BF3-C838-8130-228BD12AC9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3D3D8A-11BA-12F7-68C5-2A89E344E2B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664042" y="4102611"/>
            <a:ext cx="16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8EE70-E067-26EB-63DD-689EAD2AA72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112691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6B503-034F-C585-D4FA-0F018CC5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2BE6479-4254-F77C-F675-65E5FCA96EF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74DD15-15E0-F8D3-6C0E-1740FBC162D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393E9B-634D-4DB9-65D9-D7C6FAC9CD6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68CB5-B74C-92C7-C722-96339D5E53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85923-52A7-2DE9-D047-05CE7F44DA8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Type Group Name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DA63A7-FF31-D7EB-F1B7-D5BBC2F03B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A5AFFB-6B29-2BA2-698C-8DD5658B1E4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47814" y="3908180"/>
            <a:ext cx="28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1ECF02-03EC-991B-B81D-3351DF84314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7677" y="5373984"/>
            <a:ext cx="2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2C6B45-5A97-F6C6-D5CF-FED6339ED3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47BCA-8245-894C-5208-F9D1A54FE5A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8CE08D-26A9-ABD7-9FC0-A62A80F9B05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64042" y="4102611"/>
            <a:ext cx="16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67208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CA5C9-27F5-2E05-8243-2AD76757E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200AB5-B10E-AD47-57F1-AF94F537055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07580-7529-B9D8-A42B-AB87B719E0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FD4BE6-87DA-E8D6-3191-7B00526C39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6CD8E7-29AE-40E7-30BA-D74D2933D68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BAAE8C-1870-74DF-9091-8CACA2ACCDE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Type Group Name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6E5604-9194-F439-90D4-BF9C1323B6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F131E2-1174-7B59-9993-D29067908C4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47814" y="3908180"/>
            <a:ext cx="28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ECC367-EE7A-2D0D-9AE3-C6FD56656D5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7677" y="5373984"/>
            <a:ext cx="2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A4867E-0218-E3EB-8E68-A09BA91DC9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E49284-201E-49B8-F1E7-DB77875C8D3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10A850-AC25-82E6-1C3F-3078ADFE463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64042" y="4102611"/>
            <a:ext cx="16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3261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A4FE91-FBAC-1879-C595-4613E31D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1A1B15-952F-8CDA-8E2E-F43F7D34A3D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12CF8-2979-6B23-29CD-895698585D3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C072B-C86A-B067-B580-BBB4D6665C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EFAD1-DEDD-54A1-E2EC-6C93FD349B7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D07EA-4D33-A314-4E06-1FC07AF97A9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Type Group Name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4D5A92-FC5D-D96E-F8A7-9A6977420A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947322-4684-BBEE-B2BA-955F6C69D63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47814" y="3908180"/>
            <a:ext cx="28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474A16-CB7F-C67C-A0D9-87FA872045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7677" y="5373984"/>
            <a:ext cx="2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AD9147-85E1-BFDD-58BA-1634BF86F57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0B571F-7FFD-23DF-47C6-1131DBDF7A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7DC546-7D53-A275-B48C-FEA94B7CE1A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64042" y="4102611"/>
            <a:ext cx="16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42976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61829-4431-2E7D-B44D-720F1E99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FFB42B-39C7-0A18-E54B-0B1E1E5352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G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u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p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t</a:t>
            </a:r>
            <a:endParaRPr lang="en-US" sz="12000" b="1" dirty="0">
              <a:ln w="28575">
                <a:solidFill>
                  <a:schemeClr val="tx1"/>
                </a:solidFill>
              </a:ln>
              <a:solidFill>
                <a:srgbClr val="9EFF08"/>
              </a:solidFill>
              <a:latin typeface="KAGirlsRul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08B9A5-C5A5-F607-3AB9-33E8F738D2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7677" y="3274730"/>
            <a:ext cx="292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participants: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0C84AF-6BAF-B9D0-CC3C-5568B7D0D50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7124" y="8211909"/>
            <a:ext cx="40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93248-6320-C7B9-31D7-CAB4E6E193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4726" y="2624195"/>
            <a:ext cx="616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PLPAPATROLL" panose="02000603000000000000" pitchFamily="2" charset="0"/>
                <a:ea typeface="APLPAPATROLL" panose="02000603000000000000" pitchFamily="2" charset="0"/>
              </a:rPr>
              <a:t>Type Group Name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A6B143-9649-2E35-FF28-D4159315FA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61373" y="7613007"/>
            <a:ext cx="393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Data summary: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249250-513B-82B2-34FD-F8BB8BE1956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7814" y="3908180"/>
            <a:ext cx="28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30E3AA-5666-3913-60E2-BD6085E22B6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27677" y="5373984"/>
            <a:ext cx="2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0BE808-1E0B-0F00-CDDF-33F9FD6A62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4340" y="3267492"/>
            <a:ext cx="2125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Group Goals: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283921-F4CC-85D5-6944-1146E336437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56339" y="4769238"/>
            <a:ext cx="289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</a:rPr>
              <a:t>Session topics: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F5143F-09F8-D798-2B7A-662514D0A74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664042" y="4102611"/>
            <a:ext cx="16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FC657-BCC4-683B-7E42-CA5FB5AA9CD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146084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280</Words>
  <Application>Microsoft Macintosh PowerPoint</Application>
  <PresentationFormat>Custom</PresentationFormat>
  <Paragraphs>78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APLPapaTroll</vt:lpstr>
      <vt:lpstr>APLPapaTroll</vt:lpstr>
      <vt:lpstr>Aptos</vt:lpstr>
      <vt:lpstr>Aptos Display</vt:lpstr>
      <vt:lpstr>Arial</vt:lpstr>
      <vt:lpstr>Cosmic Dust</vt:lpstr>
      <vt:lpstr>KAGirlsRule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Oathout</dc:creator>
  <cp:lastModifiedBy>Laura Oathout</cp:lastModifiedBy>
  <cp:revision>11</cp:revision>
  <dcterms:created xsi:type="dcterms:W3CDTF">2025-10-24T18:07:15Z</dcterms:created>
  <dcterms:modified xsi:type="dcterms:W3CDTF">2025-10-26T13:10:54Z</dcterms:modified>
</cp:coreProperties>
</file>