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sldIdLst>
    <p:sldId id="450" r:id="rId2"/>
    <p:sldId id="449" r:id="rId3"/>
    <p:sldId id="403" r:id="rId4"/>
    <p:sldId id="458" r:id="rId5"/>
    <p:sldId id="473" r:id="rId6"/>
    <p:sldId id="474" r:id="rId7"/>
    <p:sldId id="476" r:id="rId8"/>
    <p:sldId id="477" r:id="rId9"/>
    <p:sldId id="475" r:id="rId10"/>
    <p:sldId id="478" r:id="rId11"/>
    <p:sldId id="451" r:id="rId12"/>
  </p:sldIdLst>
  <p:sldSz cx="7772400" cy="10058400"/>
  <p:notesSz cx="6858000" cy="9144000"/>
  <p:embeddedFontLst>
    <p:embeddedFont>
      <p:font typeface="APLPapaTroll" panose="02000603000000000000" pitchFamily="2" charset="0"/>
      <p:regular r:id="rId14"/>
    </p:embeddedFont>
    <p:embeddedFont>
      <p:font typeface="APLPapaTroll" panose="02000603000000000000" pitchFamily="2" charset="0"/>
      <p:regular r:id="rId14"/>
    </p:embeddedFont>
    <p:embeddedFont>
      <p:font typeface="Cosmic Dust" pitchFamily="2" charset="0"/>
      <p:regular r:id="rId15"/>
    </p:embeddedFont>
    <p:embeddedFont>
      <p:font typeface="KAGirlsRule"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E4D"/>
    <a:srgbClr val="FF00A1"/>
    <a:srgbClr val="FFF700"/>
    <a:srgbClr val="0CC5FF"/>
    <a:srgbClr val="9EFF08"/>
    <a:srgbClr val="C95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4"/>
  </p:normalViewPr>
  <p:slideViewPr>
    <p:cSldViewPr snapToGrid="0" showGuides="1">
      <p:cViewPr varScale="1">
        <p:scale>
          <a:sx n="78" d="100"/>
          <a:sy n="78" d="100"/>
        </p:scale>
        <p:origin x="3128" y="168"/>
      </p:cViewPr>
      <p:guideLst>
        <p:guide orient="horz" pos="3144"/>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18183-9B59-F241-8FD5-EB0E3136684C}" type="datetimeFigureOut">
              <a:rPr lang="en-US" smtClean="0"/>
              <a:t>10/26/25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FE304-9C39-A24D-8F7C-1F92DAB8CBA7}" type="slidenum">
              <a:rPr lang="en-US" smtClean="0"/>
              <a:t>‹#›</a:t>
            </a:fld>
            <a:endParaRPr lang="en-US"/>
          </a:p>
        </p:txBody>
      </p:sp>
    </p:spTree>
    <p:extLst>
      <p:ext uri="{BB962C8B-B14F-4D97-AF65-F5344CB8AC3E}">
        <p14:creationId xmlns:p14="http://schemas.microsoft.com/office/powerpoint/2010/main" val="58324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3FAF4-8296-0D47-8799-85CB63615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71AEB-1475-CCF9-2769-667C428F0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7EDC5-3623-1E12-DE97-0A16D2A0C3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3EE48D-F69B-4FB5-4BEA-058FB931D503}"/>
              </a:ext>
            </a:extLst>
          </p:cNvPr>
          <p:cNvSpPr>
            <a:spLocks noGrp="1"/>
          </p:cNvSpPr>
          <p:nvPr>
            <p:ph type="sldNum" sz="quarter" idx="5"/>
          </p:nvPr>
        </p:nvSpPr>
        <p:spPr/>
        <p:txBody>
          <a:bodyPr/>
          <a:lstStyle/>
          <a:p>
            <a:fld id="{CBCF96A2-8CC2-7B4F-97C9-506B4D88F141}" type="slidenum">
              <a:rPr lang="en-US" smtClean="0"/>
              <a:t>4</a:t>
            </a:fld>
            <a:endParaRPr lang="en-US"/>
          </a:p>
        </p:txBody>
      </p:sp>
    </p:spTree>
    <p:extLst>
      <p:ext uri="{BB962C8B-B14F-4D97-AF65-F5344CB8AC3E}">
        <p14:creationId xmlns:p14="http://schemas.microsoft.com/office/powerpoint/2010/main" val="395673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9573-195E-F51F-A6B6-04734BD2D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57BE2-D7E6-0114-8004-B0AF1824E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76CC1-96D7-4582-0FAB-D4DC9C1220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5742EC-C9C0-8622-044D-2E3CD7F35083}"/>
              </a:ext>
            </a:extLst>
          </p:cNvPr>
          <p:cNvSpPr>
            <a:spLocks noGrp="1"/>
          </p:cNvSpPr>
          <p:nvPr>
            <p:ph type="sldNum" sz="quarter" idx="5"/>
          </p:nvPr>
        </p:nvSpPr>
        <p:spPr/>
        <p:txBody>
          <a:bodyPr/>
          <a:lstStyle/>
          <a:p>
            <a:fld id="{CBCF96A2-8CC2-7B4F-97C9-506B4D88F141}" type="slidenum">
              <a:rPr lang="en-US" smtClean="0"/>
              <a:t>5</a:t>
            </a:fld>
            <a:endParaRPr lang="en-US"/>
          </a:p>
        </p:txBody>
      </p:sp>
    </p:spTree>
    <p:extLst>
      <p:ext uri="{BB962C8B-B14F-4D97-AF65-F5344CB8AC3E}">
        <p14:creationId xmlns:p14="http://schemas.microsoft.com/office/powerpoint/2010/main" val="216369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A35D-38CF-73E6-4A38-BB4DE5836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A8089-70A8-B932-4BB2-24D9A0356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D20CE-5477-3AA8-9850-730F95F31B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661317-96F3-C258-A8D8-DF8F9A19DCE3}"/>
              </a:ext>
            </a:extLst>
          </p:cNvPr>
          <p:cNvSpPr>
            <a:spLocks noGrp="1"/>
          </p:cNvSpPr>
          <p:nvPr>
            <p:ph type="sldNum" sz="quarter" idx="5"/>
          </p:nvPr>
        </p:nvSpPr>
        <p:spPr/>
        <p:txBody>
          <a:bodyPr/>
          <a:lstStyle/>
          <a:p>
            <a:fld id="{CBCF96A2-8CC2-7B4F-97C9-506B4D88F141}" type="slidenum">
              <a:rPr lang="en-US" smtClean="0"/>
              <a:t>6</a:t>
            </a:fld>
            <a:endParaRPr lang="en-US"/>
          </a:p>
        </p:txBody>
      </p:sp>
    </p:spTree>
    <p:extLst>
      <p:ext uri="{BB962C8B-B14F-4D97-AF65-F5344CB8AC3E}">
        <p14:creationId xmlns:p14="http://schemas.microsoft.com/office/powerpoint/2010/main" val="34608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99C5B-72A5-65DF-95A7-6653631FC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6A114-012A-A930-DDE3-EC99F7833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30DDC-9C4B-252D-FE5D-FE5FE8A6BB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BDA252-610B-57F7-1E5F-59993CDF65DD}"/>
              </a:ext>
            </a:extLst>
          </p:cNvPr>
          <p:cNvSpPr>
            <a:spLocks noGrp="1"/>
          </p:cNvSpPr>
          <p:nvPr>
            <p:ph type="sldNum" sz="quarter" idx="5"/>
          </p:nvPr>
        </p:nvSpPr>
        <p:spPr/>
        <p:txBody>
          <a:bodyPr/>
          <a:lstStyle/>
          <a:p>
            <a:fld id="{CBCF96A2-8CC2-7B4F-97C9-506B4D88F141}" type="slidenum">
              <a:rPr lang="en-US" smtClean="0"/>
              <a:t>7</a:t>
            </a:fld>
            <a:endParaRPr lang="en-US"/>
          </a:p>
        </p:txBody>
      </p:sp>
    </p:spTree>
    <p:extLst>
      <p:ext uri="{BB962C8B-B14F-4D97-AF65-F5344CB8AC3E}">
        <p14:creationId xmlns:p14="http://schemas.microsoft.com/office/powerpoint/2010/main" val="165995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1A4CC-CA7C-4758-D35B-7D27CEEB3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E918A-339F-3A2C-B0F7-50A7816EF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42B09-6F9D-F7B0-66ED-539BBD5CAD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DA2D23-27AE-BD58-603E-AB89ECAD4BE4}"/>
              </a:ext>
            </a:extLst>
          </p:cNvPr>
          <p:cNvSpPr>
            <a:spLocks noGrp="1"/>
          </p:cNvSpPr>
          <p:nvPr>
            <p:ph type="sldNum" sz="quarter" idx="5"/>
          </p:nvPr>
        </p:nvSpPr>
        <p:spPr/>
        <p:txBody>
          <a:bodyPr/>
          <a:lstStyle/>
          <a:p>
            <a:fld id="{CBCF96A2-8CC2-7B4F-97C9-506B4D88F141}" type="slidenum">
              <a:rPr lang="en-US" smtClean="0"/>
              <a:t>8</a:t>
            </a:fld>
            <a:endParaRPr lang="en-US"/>
          </a:p>
        </p:txBody>
      </p:sp>
    </p:spTree>
    <p:extLst>
      <p:ext uri="{BB962C8B-B14F-4D97-AF65-F5344CB8AC3E}">
        <p14:creationId xmlns:p14="http://schemas.microsoft.com/office/powerpoint/2010/main" val="115717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4F4B-009E-CDDC-09D9-7F3E748C5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3A580-A43A-FB39-3BCE-2D60AFEE1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74B13-1F49-56FE-38BA-BE72EABCC2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7FAD1E-70C9-DE00-7B8B-D60761329E25}"/>
              </a:ext>
            </a:extLst>
          </p:cNvPr>
          <p:cNvSpPr>
            <a:spLocks noGrp="1"/>
          </p:cNvSpPr>
          <p:nvPr>
            <p:ph type="sldNum" sz="quarter" idx="5"/>
          </p:nvPr>
        </p:nvSpPr>
        <p:spPr/>
        <p:txBody>
          <a:bodyPr/>
          <a:lstStyle/>
          <a:p>
            <a:fld id="{CBCF96A2-8CC2-7B4F-97C9-506B4D88F141}" type="slidenum">
              <a:rPr lang="en-US" smtClean="0"/>
              <a:t>9</a:t>
            </a:fld>
            <a:endParaRPr lang="en-US"/>
          </a:p>
        </p:txBody>
      </p:sp>
    </p:spTree>
    <p:extLst>
      <p:ext uri="{BB962C8B-B14F-4D97-AF65-F5344CB8AC3E}">
        <p14:creationId xmlns:p14="http://schemas.microsoft.com/office/powerpoint/2010/main" val="158746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9849-8804-99FF-4E0B-32F5323FD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1D723-BAD5-4095-F8A2-10AB08A2B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33A47-AAE3-230A-95CC-546E98D4B1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140861-0ED7-2990-C2F8-DCFF0C87CFEC}"/>
              </a:ext>
            </a:extLst>
          </p:cNvPr>
          <p:cNvSpPr>
            <a:spLocks noGrp="1"/>
          </p:cNvSpPr>
          <p:nvPr>
            <p:ph type="sldNum" sz="quarter" idx="5"/>
          </p:nvPr>
        </p:nvSpPr>
        <p:spPr/>
        <p:txBody>
          <a:bodyPr/>
          <a:lstStyle/>
          <a:p>
            <a:fld id="{CBCF96A2-8CC2-7B4F-97C9-506B4D88F141}" type="slidenum">
              <a:rPr lang="en-US" smtClean="0"/>
              <a:t>10</a:t>
            </a:fld>
            <a:endParaRPr lang="en-US"/>
          </a:p>
        </p:txBody>
      </p:sp>
    </p:spTree>
    <p:extLst>
      <p:ext uri="{BB962C8B-B14F-4D97-AF65-F5344CB8AC3E}">
        <p14:creationId xmlns:p14="http://schemas.microsoft.com/office/powerpoint/2010/main" val="394168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F572-D6C9-D978-3B5A-2EF2205A392D}"/>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7FA2462E-71FC-9CCB-60D2-F80D6599DA43}"/>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80A9677F-DFEF-0E71-8373-7EDBF12C4A78}"/>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5" name="Footer Placeholder 4">
            <a:extLst>
              <a:ext uri="{FF2B5EF4-FFF2-40B4-BE49-F238E27FC236}">
                <a16:creationId xmlns:a16="http://schemas.microsoft.com/office/drawing/2014/main" id="{E61F4B7A-C92B-271B-EF0E-FCDEFE5CB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593A5-5E64-C472-580C-562D138412BC}"/>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228632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E283-BE3F-AF0E-756D-A1BC9D9F12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098FFA-6360-66EE-6187-4EAF18EBEB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650CB-225E-073E-EFF7-AE8A04C30F39}"/>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5" name="Footer Placeholder 4">
            <a:extLst>
              <a:ext uri="{FF2B5EF4-FFF2-40B4-BE49-F238E27FC236}">
                <a16:creationId xmlns:a16="http://schemas.microsoft.com/office/drawing/2014/main" id="{C851A638-AE15-C912-5E8A-3AE88ED6D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D958B-E0CB-2D92-15ED-83161A2E0908}"/>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211117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2FC76-DA90-BDDB-142F-4A538DBC2833}"/>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F7390-D117-F92E-869D-9C4C0F202BB6}"/>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F2E78-3987-9E7A-CE72-FF9A60FDF27C}"/>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5" name="Footer Placeholder 4">
            <a:extLst>
              <a:ext uri="{FF2B5EF4-FFF2-40B4-BE49-F238E27FC236}">
                <a16:creationId xmlns:a16="http://schemas.microsoft.com/office/drawing/2014/main" id="{858214B7-B177-17E9-BF17-775206F80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39982-D707-AD34-2856-0BE5C3097945}"/>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28490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609A-CF20-BAE9-821D-58C048F80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3D658-2A3F-5117-D104-0550AF789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45392-9B1C-4933-35BE-A79A99665268}"/>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5" name="Footer Placeholder 4">
            <a:extLst>
              <a:ext uri="{FF2B5EF4-FFF2-40B4-BE49-F238E27FC236}">
                <a16:creationId xmlns:a16="http://schemas.microsoft.com/office/drawing/2014/main" id="{02104CC6-A31A-B69A-15F3-94B17E018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D1249-BBA3-D068-F2D4-200C6938BABD}"/>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245611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4012-AF48-0C20-3E56-97D256516F16}"/>
              </a:ext>
            </a:extLst>
          </p:cNvPr>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74898557-50B3-A126-19DD-777860405A15}"/>
              </a:ext>
            </a:extLst>
          </p:cNvPr>
          <p:cNvSpPr>
            <a:spLocks noGrp="1"/>
          </p:cNvSpPr>
          <p:nvPr>
            <p:ph type="body" idx="1"/>
          </p:nvPr>
        </p:nvSpPr>
        <p:spPr>
          <a:xfrm>
            <a:off x="530305" y="6731215"/>
            <a:ext cx="6703695" cy="2200274"/>
          </a:xfrm>
        </p:spPr>
        <p:txBody>
          <a:bodyPr/>
          <a:lstStyle>
            <a:lvl1pPr marL="0" indent="0">
              <a:buNone/>
              <a:defRPr sz="1530">
                <a:solidFill>
                  <a:schemeClr val="tx1">
                    <a:tint val="82000"/>
                  </a:schemeClr>
                </a:solidFill>
              </a:defRPr>
            </a:lvl1pPr>
            <a:lvl2pPr marL="291465" indent="0">
              <a:buNone/>
              <a:defRPr sz="1275">
                <a:solidFill>
                  <a:schemeClr val="tx1">
                    <a:tint val="82000"/>
                  </a:schemeClr>
                </a:solidFill>
              </a:defRPr>
            </a:lvl2pPr>
            <a:lvl3pPr marL="582930" indent="0">
              <a:buNone/>
              <a:defRPr sz="1148">
                <a:solidFill>
                  <a:schemeClr val="tx1">
                    <a:tint val="82000"/>
                  </a:schemeClr>
                </a:solidFill>
              </a:defRPr>
            </a:lvl3pPr>
            <a:lvl4pPr marL="874395" indent="0">
              <a:buNone/>
              <a:defRPr sz="1020">
                <a:solidFill>
                  <a:schemeClr val="tx1">
                    <a:tint val="82000"/>
                  </a:schemeClr>
                </a:solidFill>
              </a:defRPr>
            </a:lvl4pPr>
            <a:lvl5pPr marL="1165860" indent="0">
              <a:buNone/>
              <a:defRPr sz="1020">
                <a:solidFill>
                  <a:schemeClr val="tx1">
                    <a:tint val="82000"/>
                  </a:schemeClr>
                </a:solidFill>
              </a:defRPr>
            </a:lvl5pPr>
            <a:lvl6pPr marL="1457325" indent="0">
              <a:buNone/>
              <a:defRPr sz="1020">
                <a:solidFill>
                  <a:schemeClr val="tx1">
                    <a:tint val="82000"/>
                  </a:schemeClr>
                </a:solidFill>
              </a:defRPr>
            </a:lvl6pPr>
            <a:lvl7pPr marL="1748790" indent="0">
              <a:buNone/>
              <a:defRPr sz="1020">
                <a:solidFill>
                  <a:schemeClr val="tx1">
                    <a:tint val="82000"/>
                  </a:schemeClr>
                </a:solidFill>
              </a:defRPr>
            </a:lvl7pPr>
            <a:lvl8pPr marL="2040255" indent="0">
              <a:buNone/>
              <a:defRPr sz="1020">
                <a:solidFill>
                  <a:schemeClr val="tx1">
                    <a:tint val="82000"/>
                  </a:schemeClr>
                </a:solidFill>
              </a:defRPr>
            </a:lvl8pPr>
            <a:lvl9pPr marL="2331720" indent="0">
              <a:buNone/>
              <a:defRPr sz="10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0E045-9CE8-9FB1-1860-408A6CFBF051}"/>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5" name="Footer Placeholder 4">
            <a:extLst>
              <a:ext uri="{FF2B5EF4-FFF2-40B4-BE49-F238E27FC236}">
                <a16:creationId xmlns:a16="http://schemas.microsoft.com/office/drawing/2014/main" id="{D09B3F43-739B-F86B-D805-167963A63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0AFAA-3DCC-180D-33BE-262DE36442DD}"/>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68725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AB58-F1E4-AA07-6629-4662F5828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F4D87-9A89-D686-CE59-5C8A4B8AE3FB}"/>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9A5930-8AD4-ADA4-FE81-6B3A397571CF}"/>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E05BFB-96CA-E014-AF0E-4671581DB567}"/>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6" name="Footer Placeholder 5">
            <a:extLst>
              <a:ext uri="{FF2B5EF4-FFF2-40B4-BE49-F238E27FC236}">
                <a16:creationId xmlns:a16="http://schemas.microsoft.com/office/drawing/2014/main" id="{BFA906CC-497F-B795-4253-67C9957F9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8034C-7565-A7A7-CDEF-EB3A8834C709}"/>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252265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EE07-4C36-CFD3-7F36-76F43B25C1E0}"/>
              </a:ext>
            </a:extLst>
          </p:cNvPr>
          <p:cNvSpPr>
            <a:spLocks noGrp="1"/>
          </p:cNvSpPr>
          <p:nvPr>
            <p:ph type="title"/>
          </p:nvPr>
        </p:nvSpPr>
        <p:spPr>
          <a:xfrm>
            <a:off x="535366" y="535519"/>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2C6F28-CED7-8B8B-C9E7-327A4D67244F}"/>
              </a:ext>
            </a:extLst>
          </p:cNvPr>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1AC66545-FB39-DAA5-E0CC-83EBA6F13B37}"/>
              </a:ext>
            </a:extLst>
          </p:cNvPr>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6B174-CACB-D7E7-1CC3-2D6C4FC6C88B}"/>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7CC16728-C70A-3B6D-3D31-A6758C49A57B}"/>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364884-B86B-033E-DB77-6F447A5FAEA2}"/>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8" name="Footer Placeholder 7">
            <a:extLst>
              <a:ext uri="{FF2B5EF4-FFF2-40B4-BE49-F238E27FC236}">
                <a16:creationId xmlns:a16="http://schemas.microsoft.com/office/drawing/2014/main" id="{26B2CD6F-D881-B188-9BAE-F920C557E1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AF9B2-5009-5CEF-B48C-7E83D6EAC51C}"/>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281371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3DBF-A255-51C3-556B-8860110123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6A1ED-AE30-6E7B-F1BF-36D50FD85F20}"/>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4" name="Footer Placeholder 3">
            <a:extLst>
              <a:ext uri="{FF2B5EF4-FFF2-40B4-BE49-F238E27FC236}">
                <a16:creationId xmlns:a16="http://schemas.microsoft.com/office/drawing/2014/main" id="{7FCD6AEB-F916-C445-0433-FEBE5257E4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6D8D0-3151-2AA1-DF8C-4E402FB232D8}"/>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361712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EC2720-0AC7-E803-7E18-053A6E78E2BD}"/>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3" name="Footer Placeholder 2">
            <a:extLst>
              <a:ext uri="{FF2B5EF4-FFF2-40B4-BE49-F238E27FC236}">
                <a16:creationId xmlns:a16="http://schemas.microsoft.com/office/drawing/2014/main" id="{D08BC2EF-5914-5A1F-5C5F-0EA3EEA12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302D38-AC37-E259-B249-304E1C8055D8}"/>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160971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2E4B-95D0-97F0-0719-340530AEC235}"/>
              </a:ext>
            </a:extLst>
          </p:cNvPr>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89B3EC7F-1F44-7D2E-FA53-6C7349FF229B}"/>
              </a:ext>
            </a:extLst>
          </p:cNvPr>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557520-2EF7-4237-C79E-1B82559CE869}"/>
              </a:ext>
            </a:extLst>
          </p:cNvPr>
          <p:cNvSpPr>
            <a:spLocks noGrp="1"/>
          </p:cNvSpPr>
          <p:nvPr>
            <p:ph type="body" sz="half" idx="2"/>
          </p:nvPr>
        </p:nvSpPr>
        <p:spPr>
          <a:xfrm>
            <a:off x="535366"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C53D3ACE-D9F9-53FA-C649-689D9D1375A3}"/>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6" name="Footer Placeholder 5">
            <a:extLst>
              <a:ext uri="{FF2B5EF4-FFF2-40B4-BE49-F238E27FC236}">
                <a16:creationId xmlns:a16="http://schemas.microsoft.com/office/drawing/2014/main" id="{AD5F7A46-FA0C-1E3C-4E3F-6CA6DE91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9D7A2-447A-57E5-8F92-3587718319A7}"/>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397429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EAC5-20D2-00E9-D0AB-93C3F370B167}"/>
              </a:ext>
            </a:extLst>
          </p:cNvPr>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B7C50B2A-DDC9-959F-C6DB-5321CF846BBF}"/>
              </a:ext>
            </a:extLst>
          </p:cNvPr>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D1C7406B-48A5-5C72-3A87-3DCCEFF84955}"/>
              </a:ext>
            </a:extLst>
          </p:cNvPr>
          <p:cNvSpPr>
            <a:spLocks noGrp="1"/>
          </p:cNvSpPr>
          <p:nvPr>
            <p:ph type="body" sz="half" idx="2"/>
          </p:nvPr>
        </p:nvSpPr>
        <p:spPr>
          <a:xfrm>
            <a:off x="535366"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02C5C106-BB79-5751-390B-8A7F0749267C}"/>
              </a:ext>
            </a:extLst>
          </p:cNvPr>
          <p:cNvSpPr>
            <a:spLocks noGrp="1"/>
          </p:cNvSpPr>
          <p:nvPr>
            <p:ph type="dt" sz="half" idx="10"/>
          </p:nvPr>
        </p:nvSpPr>
        <p:spPr/>
        <p:txBody>
          <a:bodyPr/>
          <a:lstStyle/>
          <a:p>
            <a:fld id="{BC1EF783-08C8-F948-A26B-A2F3969EB1B5}" type="datetimeFigureOut">
              <a:rPr lang="en-US" smtClean="0"/>
              <a:t>10/26/25</a:t>
            </a:fld>
            <a:endParaRPr lang="en-US"/>
          </a:p>
        </p:txBody>
      </p:sp>
      <p:sp>
        <p:nvSpPr>
          <p:cNvPr id="6" name="Footer Placeholder 5">
            <a:extLst>
              <a:ext uri="{FF2B5EF4-FFF2-40B4-BE49-F238E27FC236}">
                <a16:creationId xmlns:a16="http://schemas.microsoft.com/office/drawing/2014/main" id="{B470BB3A-29AE-BFAA-8A78-70994014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F3A76-E9B2-0125-B2A6-D6A892FA4A41}"/>
              </a:ext>
            </a:extLst>
          </p:cNvPr>
          <p:cNvSpPr>
            <a:spLocks noGrp="1"/>
          </p:cNvSpPr>
          <p:nvPr>
            <p:ph type="sldNum" sz="quarter" idx="12"/>
          </p:nvPr>
        </p:nvSpPr>
        <p:spPr/>
        <p:txBody>
          <a:bodyPr/>
          <a:lstStyle/>
          <a:p>
            <a:fld id="{2F59A354-C18A-A349-9D3D-C101640C6EC7}" type="slidenum">
              <a:rPr lang="en-US" smtClean="0"/>
              <a:t>‹#›</a:t>
            </a:fld>
            <a:endParaRPr lang="en-US"/>
          </a:p>
        </p:txBody>
      </p:sp>
    </p:spTree>
    <p:extLst>
      <p:ext uri="{BB962C8B-B14F-4D97-AF65-F5344CB8AC3E}">
        <p14:creationId xmlns:p14="http://schemas.microsoft.com/office/powerpoint/2010/main" val="82312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B2B5D-22D0-08A0-98BD-B5B8D0F88F91}"/>
              </a:ext>
            </a:extLst>
          </p:cNvPr>
          <p:cNvSpPr>
            <a:spLocks noGrp="1"/>
          </p:cNvSpPr>
          <p:nvPr>
            <p:ph type="title"/>
          </p:nvPr>
        </p:nvSpPr>
        <p:spPr>
          <a:xfrm>
            <a:off x="534354"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AB0-3EC2-0EE0-0CB8-F0437CC9BBC4}"/>
              </a:ext>
            </a:extLst>
          </p:cNvPr>
          <p:cNvSpPr>
            <a:spLocks noGrp="1"/>
          </p:cNvSpPr>
          <p:nvPr>
            <p:ph type="body" idx="1"/>
          </p:nvPr>
        </p:nvSpPr>
        <p:spPr>
          <a:xfrm>
            <a:off x="534354"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5195A-2074-E1A3-6A1C-2FC4CBF24D2D}"/>
              </a:ext>
            </a:extLst>
          </p:cNvPr>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82000"/>
                  </a:schemeClr>
                </a:solidFill>
              </a:defRPr>
            </a:lvl1pPr>
          </a:lstStyle>
          <a:p>
            <a:fld id="{BC1EF783-08C8-F948-A26B-A2F3969EB1B5}" type="datetimeFigureOut">
              <a:rPr lang="en-US" smtClean="0"/>
              <a:t>10/26/25</a:t>
            </a:fld>
            <a:endParaRPr lang="en-US"/>
          </a:p>
        </p:txBody>
      </p:sp>
      <p:sp>
        <p:nvSpPr>
          <p:cNvPr id="5" name="Footer Placeholder 4">
            <a:extLst>
              <a:ext uri="{FF2B5EF4-FFF2-40B4-BE49-F238E27FC236}">
                <a16:creationId xmlns:a16="http://schemas.microsoft.com/office/drawing/2014/main" id="{EF1A9142-04DF-665C-FE75-BFF3DD2AF5EF}"/>
              </a:ext>
            </a:extLst>
          </p:cNvPr>
          <p:cNvSpPr>
            <a:spLocks noGrp="1"/>
          </p:cNvSpPr>
          <p:nvPr>
            <p:ph type="ftr" sz="quarter" idx="3"/>
          </p:nvPr>
        </p:nvSpPr>
        <p:spPr>
          <a:xfrm>
            <a:off x="2574609" y="9322649"/>
            <a:ext cx="2623185" cy="535517"/>
          </a:xfrm>
          <a:prstGeom prst="rect">
            <a:avLst/>
          </a:prstGeom>
        </p:spPr>
        <p:txBody>
          <a:bodyPr vert="horz" lIns="91440" tIns="45720" rIns="91440" bIns="45720" rtlCol="0" anchor="ctr"/>
          <a:lstStyle>
            <a:lvl1pPr algn="ctr">
              <a:defRPr sz="765">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E89582-F91A-2E0E-569C-3E6F070412F4}"/>
              </a:ext>
            </a:extLst>
          </p:cNvPr>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82000"/>
                  </a:schemeClr>
                </a:solidFill>
              </a:defRPr>
            </a:lvl1pPr>
          </a:lstStyle>
          <a:p>
            <a:fld id="{2F59A354-C18A-A349-9D3D-C101640C6EC7}" type="slidenum">
              <a:rPr lang="en-US" smtClean="0"/>
              <a:t>‹#›</a:t>
            </a:fld>
            <a:endParaRPr lang="en-US"/>
          </a:p>
        </p:txBody>
      </p:sp>
    </p:spTree>
    <p:extLst>
      <p:ext uri="{BB962C8B-B14F-4D97-AF65-F5344CB8AC3E}">
        <p14:creationId xmlns:p14="http://schemas.microsoft.com/office/powerpoint/2010/main" val="1989477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png"/><Relationship Id="rId18" Type="http://schemas.openxmlformats.org/officeDocument/2006/relationships/hyperlink" Target="http://www.instagram.com/musiccitycounselor"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mailto:%22mailto:laura@musiccityounselor.com%22" TargetMode="Externa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facebook.com/musiccitycounselor" TargetMode="External"/><Relationship Id="rId20" Type="http://schemas.openxmlformats.org/officeDocument/2006/relationships/hyperlink" Target="http://www.counselorcollab.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hyperlink" Target="http://www.teacherspayteachers.com/store/music-city-counselor" TargetMode="External"/><Relationship Id="rId19"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hyperlink" Target="http://www.musiccitycounselor.com/"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notesSlide" Target="../notesSlides/notesSlide7.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hyperlink" Target="https://www.teacherspayteachers.com/Store/Sarah-Pecorino-Illustration" TargetMode="External"/><Relationship Id="rId3" Type="http://schemas.openxmlformats.org/officeDocument/2006/relationships/tags" Target="../tags/tag87.xml"/><Relationship Id="rId7" Type="http://schemas.openxmlformats.org/officeDocument/2006/relationships/image" Target="../media/image17.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hyperlink" Target="https://www.teacherspayteachers.com/Store/A-Primary-Kind-Of-Life" TargetMode="External"/><Relationship Id="rId11" Type="http://schemas.openxmlformats.org/officeDocument/2006/relationships/image" Target="../media/image19.jpg"/><Relationship Id="rId5" Type="http://schemas.openxmlformats.org/officeDocument/2006/relationships/image" Target="../media/image16.png"/><Relationship Id="rId10" Type="http://schemas.openxmlformats.org/officeDocument/2006/relationships/hyperlink" Target="https://www.teacherspayteachers.com/Store/Krista-Wallden-Creative-Clips" TargetMode="External"/><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notesSlide" Target="../notesSlides/notesSlide2.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notesSlide" Target="../notesSlides/notesSlide3.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notesSlide" Target="../notesSlides/notesSlide4.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notesSlide" Target="../notesSlides/notesSlide5.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notesSlide" Target="../notesSlides/notesSlide6.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9"/>
          <a:stretch>
            <a:fillRect/>
          </a:stretch>
        </a:blipFill>
        <a:effectLst/>
      </p:bgPr>
    </p:bg>
    <p:spTree>
      <p:nvGrpSpPr>
        <p:cNvPr id="1" name=""/>
        <p:cNvGrpSpPr/>
        <p:nvPr/>
      </p:nvGrpSpPr>
      <p:grpSpPr>
        <a:xfrm>
          <a:off x="0" y="0"/>
          <a:ext cx="0" cy="0"/>
          <a:chOff x="0" y="0"/>
          <a:chExt cx="0" cy="0"/>
        </a:xfrm>
      </p:grpSpPr>
      <p:pic>
        <p:nvPicPr>
          <p:cNvPr id="30" name="Picture 29">
            <a:hlinkClick r:id="rId10"/>
            <a:extLst>
              <a:ext uri="{FF2B5EF4-FFF2-40B4-BE49-F238E27FC236}">
                <a16:creationId xmlns:a16="http://schemas.microsoft.com/office/drawing/2014/main" id="{93BD9BF7-0B85-3DC9-91BE-57731D73BD69}"/>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3175816" y="6945993"/>
            <a:ext cx="1443494" cy="1443494"/>
          </a:xfrm>
          <a:prstGeom prst="rect">
            <a:avLst/>
          </a:prstGeom>
        </p:spPr>
      </p:pic>
      <p:pic>
        <p:nvPicPr>
          <p:cNvPr id="32" name="Picture 31">
            <a:hlinkClick r:id="rId12"/>
            <a:extLst>
              <a:ext uri="{FF2B5EF4-FFF2-40B4-BE49-F238E27FC236}">
                <a16:creationId xmlns:a16="http://schemas.microsoft.com/office/drawing/2014/main" id="{1948294B-AAF8-4A0A-965E-2D0D050BFFEA}"/>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bwMode="auto">
          <a:xfrm>
            <a:off x="6194598" y="6945993"/>
            <a:ext cx="1443495" cy="1443495"/>
          </a:xfrm>
          <a:prstGeom prst="rect">
            <a:avLst/>
          </a:prstGeom>
        </p:spPr>
      </p:pic>
      <p:pic>
        <p:nvPicPr>
          <p:cNvPr id="34" name="Picture 33">
            <a:hlinkClick r:id="rId14"/>
            <a:extLst>
              <a:ext uri="{FF2B5EF4-FFF2-40B4-BE49-F238E27FC236}">
                <a16:creationId xmlns:a16="http://schemas.microsoft.com/office/drawing/2014/main" id="{4F7A44F8-D375-478B-A5A9-C2D77387F20F}"/>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bwMode="auto">
          <a:xfrm>
            <a:off x="4671722" y="6963824"/>
            <a:ext cx="1443496" cy="1443496"/>
          </a:xfrm>
          <a:prstGeom prst="rect">
            <a:avLst/>
          </a:prstGeom>
        </p:spPr>
      </p:pic>
      <p:pic>
        <p:nvPicPr>
          <p:cNvPr id="28" name="Picture 27">
            <a:hlinkClick r:id="rId16"/>
            <a:extLst>
              <a:ext uri="{FF2B5EF4-FFF2-40B4-BE49-F238E27FC236}">
                <a16:creationId xmlns:a16="http://schemas.microsoft.com/office/drawing/2014/main" id="{0CB8A70A-BD39-4BDD-AD3E-67A2E04AE348}"/>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bwMode="auto">
          <a:xfrm>
            <a:off x="134307" y="6936763"/>
            <a:ext cx="1443496" cy="1443496"/>
          </a:xfrm>
          <a:prstGeom prst="rect">
            <a:avLst/>
          </a:prstGeom>
        </p:spPr>
      </p:pic>
      <p:pic>
        <p:nvPicPr>
          <p:cNvPr id="36" name="Picture 35">
            <a:hlinkClick r:id="rId18"/>
            <a:extLst>
              <a:ext uri="{FF2B5EF4-FFF2-40B4-BE49-F238E27FC236}">
                <a16:creationId xmlns:a16="http://schemas.microsoft.com/office/drawing/2014/main" id="{D9671B43-56A8-2C48-8185-DCA75A5F5106}"/>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bwMode="auto">
          <a:xfrm>
            <a:off x="1651141" y="6942919"/>
            <a:ext cx="1443496" cy="1443496"/>
          </a:xfrm>
          <a:prstGeom prst="rect">
            <a:avLst/>
          </a:prstGeom>
        </p:spPr>
      </p:pic>
      <p:sp>
        <p:nvSpPr>
          <p:cNvPr id="12" name="TextBox 11">
            <a:extLst>
              <a:ext uri="{FF2B5EF4-FFF2-40B4-BE49-F238E27FC236}">
                <a16:creationId xmlns:a16="http://schemas.microsoft.com/office/drawing/2014/main" id="{F5B40BDA-B7AE-B59A-C4AE-3B2BC43AB679}"/>
              </a:ext>
            </a:extLst>
          </p:cNvPr>
          <p:cNvSpPr txBox="1"/>
          <p:nvPr>
            <p:custDataLst>
              <p:tags r:id="rId6"/>
            </p:custDataLst>
          </p:nvPr>
        </p:nvSpPr>
        <p:spPr>
          <a:xfrm>
            <a:off x="688251" y="9145523"/>
            <a:ext cx="6986015" cy="461665"/>
          </a:xfrm>
          <a:prstGeom prst="rect">
            <a:avLst/>
          </a:prstGeom>
          <a:noFill/>
        </p:spPr>
        <p:txBody>
          <a:bodyPr wrap="square" rtlCol="0">
            <a:spAutoFit/>
          </a:bodyPr>
          <a:lstStyle/>
          <a:p>
            <a:pPr algn="ctr"/>
            <a:r>
              <a:rPr lang="en-US" sz="2400" dirty="0">
                <a:latin typeface="APLPapaTroll" panose="02000603000000000000" pitchFamily="2" charset="0"/>
                <a:ea typeface="APLPapaTroll" panose="02000603000000000000" pitchFamily="2" charset="0"/>
                <a:hlinkClick r:id="rId14"/>
              </a:rPr>
              <a:t>www.musiccitycounselor.com</a:t>
            </a:r>
            <a:r>
              <a:rPr lang="en-US" sz="2400" dirty="0">
                <a:latin typeface="APLPapaTroll" panose="02000603000000000000" pitchFamily="2" charset="0"/>
                <a:ea typeface="APLPapaTroll" panose="02000603000000000000" pitchFamily="2" charset="0"/>
              </a:rPr>
              <a:t> </a:t>
            </a:r>
          </a:p>
        </p:txBody>
      </p:sp>
      <p:sp>
        <p:nvSpPr>
          <p:cNvPr id="13" name="TextBox 12">
            <a:extLst>
              <a:ext uri="{FF2B5EF4-FFF2-40B4-BE49-F238E27FC236}">
                <a16:creationId xmlns:a16="http://schemas.microsoft.com/office/drawing/2014/main" id="{BA4F04D8-C0AB-38EC-D936-3429C04A5E60}"/>
              </a:ext>
            </a:extLst>
          </p:cNvPr>
          <p:cNvSpPr txBox="1"/>
          <p:nvPr>
            <p:custDataLst>
              <p:tags r:id="rId7"/>
            </p:custDataLst>
          </p:nvPr>
        </p:nvSpPr>
        <p:spPr>
          <a:xfrm>
            <a:off x="982380" y="9504140"/>
            <a:ext cx="6902154" cy="461665"/>
          </a:xfrm>
          <a:prstGeom prst="rect">
            <a:avLst/>
          </a:prstGeom>
          <a:noFill/>
        </p:spPr>
        <p:txBody>
          <a:bodyPr wrap="square" rtlCol="0">
            <a:spAutoFit/>
          </a:bodyPr>
          <a:lstStyle/>
          <a:p>
            <a:pPr algn="ctr"/>
            <a:r>
              <a:rPr lang="en-US" sz="2400" dirty="0">
                <a:latin typeface="APLPapaTroll" panose="02000603000000000000" pitchFamily="2" charset="0"/>
                <a:ea typeface="APLPapaTroll" panose="02000603000000000000" pitchFamily="2" charset="0"/>
                <a:hlinkClick r:id="rId20"/>
              </a:rPr>
              <a:t>www.counselorcollab.com</a:t>
            </a:r>
            <a:r>
              <a:rPr lang="en-US" sz="2400" dirty="0">
                <a:latin typeface="APLPapaTroll" panose="02000603000000000000" pitchFamily="2" charset="0"/>
                <a:ea typeface="APLPapaTroll" panose="02000603000000000000" pitchFamily="2" charset="0"/>
              </a:rPr>
              <a:t> </a:t>
            </a:r>
          </a:p>
        </p:txBody>
      </p:sp>
    </p:spTree>
    <p:extLst>
      <p:ext uri="{BB962C8B-B14F-4D97-AF65-F5344CB8AC3E}">
        <p14:creationId xmlns:p14="http://schemas.microsoft.com/office/powerpoint/2010/main" val="66499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a:extLst>
            <a:ext uri="{FF2B5EF4-FFF2-40B4-BE49-F238E27FC236}">
              <a16:creationId xmlns:a16="http://schemas.microsoft.com/office/drawing/2014/main" id="{830D1BA5-4EE2-563C-72DA-83F4B565B96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28AA2C1-A9DA-6B1A-43EF-254B1D80B00A}"/>
              </a:ext>
            </a:extLst>
          </p:cNvPr>
          <p:cNvSpPr txBox="1"/>
          <p:nvPr>
            <p:custDataLst>
              <p:tags r:id="rId1"/>
            </p:custDataLst>
          </p:nvPr>
        </p:nvSpPr>
        <p:spPr>
          <a:xfrm>
            <a:off x="1047130" y="1167822"/>
            <a:ext cx="6939326" cy="1785104"/>
          </a:xfrm>
          <a:prstGeom prst="rect">
            <a:avLst/>
          </a:prstGeom>
          <a:noFill/>
        </p:spPr>
        <p:txBody>
          <a:bodyPr wrap="square" rtlCol="0">
            <a:spAutoFit/>
          </a:bodyPr>
          <a:lstStyle/>
          <a:p>
            <a:pPr algn="ctr"/>
            <a:r>
              <a:rPr lang="en-US" sz="11000" b="1" dirty="0">
                <a:ln w="28575">
                  <a:solidFill>
                    <a:schemeClr val="tx1"/>
                  </a:solidFill>
                </a:ln>
                <a:solidFill>
                  <a:srgbClr val="FF00A1"/>
                </a:solidFill>
                <a:latin typeface="KAGirlsRule" pitchFamily="2" charset="0"/>
              </a:rPr>
              <a:t>I</a:t>
            </a:r>
            <a:r>
              <a:rPr lang="en-US" sz="11000" b="1" dirty="0">
                <a:ln w="28575">
                  <a:solidFill>
                    <a:schemeClr val="tx1"/>
                  </a:solidFill>
                </a:ln>
                <a:solidFill>
                  <a:srgbClr val="FF8E4D"/>
                </a:solidFill>
                <a:latin typeface="KAGirlsRule" pitchFamily="2" charset="0"/>
              </a:rPr>
              <a:t>N</a:t>
            </a:r>
            <a:r>
              <a:rPr lang="en-US" sz="11000" b="1" dirty="0">
                <a:ln w="28575">
                  <a:solidFill>
                    <a:schemeClr val="tx1"/>
                  </a:solidFill>
                </a:ln>
                <a:solidFill>
                  <a:srgbClr val="FFF700"/>
                </a:solidFill>
                <a:latin typeface="KAGirlsRule" pitchFamily="2" charset="0"/>
              </a:rPr>
              <a:t>D</a:t>
            </a:r>
            <a:r>
              <a:rPr lang="en-US" sz="11000" b="1" dirty="0">
                <a:ln w="28575">
                  <a:solidFill>
                    <a:schemeClr val="tx1"/>
                  </a:solidFill>
                </a:ln>
                <a:solidFill>
                  <a:srgbClr val="9EFF08"/>
                </a:solidFill>
                <a:latin typeface="KAGirlsRule" pitchFamily="2" charset="0"/>
              </a:rPr>
              <a:t>I</a:t>
            </a:r>
            <a:r>
              <a:rPr lang="en-US" sz="11000" b="1" dirty="0">
                <a:ln w="28575">
                  <a:solidFill>
                    <a:schemeClr val="tx1"/>
                  </a:solidFill>
                </a:ln>
                <a:solidFill>
                  <a:srgbClr val="0CC5FF"/>
                </a:solidFill>
                <a:latin typeface="KAGirlsRule" pitchFamily="2" charset="0"/>
              </a:rPr>
              <a:t>V</a:t>
            </a:r>
            <a:r>
              <a:rPr lang="en-US" sz="11000" b="1" dirty="0">
                <a:ln w="28575">
                  <a:solidFill>
                    <a:schemeClr val="tx1"/>
                  </a:solidFill>
                </a:ln>
                <a:solidFill>
                  <a:srgbClr val="C951F4"/>
                </a:solidFill>
                <a:latin typeface="KAGirlsRule" pitchFamily="2" charset="0"/>
              </a:rPr>
              <a:t>I</a:t>
            </a:r>
            <a:r>
              <a:rPr lang="en-US" sz="11000" b="1" dirty="0">
                <a:ln w="28575">
                  <a:solidFill>
                    <a:schemeClr val="tx1"/>
                  </a:solidFill>
                </a:ln>
                <a:solidFill>
                  <a:srgbClr val="FF00A1"/>
                </a:solidFill>
                <a:latin typeface="KAGirlsRule" pitchFamily="2" charset="0"/>
              </a:rPr>
              <a:t>D</a:t>
            </a:r>
            <a:r>
              <a:rPr lang="en-US" sz="11000" b="1" dirty="0">
                <a:ln w="28575">
                  <a:solidFill>
                    <a:schemeClr val="tx1"/>
                  </a:solidFill>
                </a:ln>
                <a:solidFill>
                  <a:srgbClr val="FF8E4D"/>
                </a:solidFill>
                <a:latin typeface="KAGirlsRule" pitchFamily="2" charset="0"/>
              </a:rPr>
              <a:t>U</a:t>
            </a:r>
            <a:r>
              <a:rPr lang="en-US" sz="11000" b="1" dirty="0">
                <a:ln w="28575">
                  <a:solidFill>
                    <a:schemeClr val="tx1"/>
                  </a:solidFill>
                </a:ln>
                <a:solidFill>
                  <a:srgbClr val="FFF700"/>
                </a:solidFill>
                <a:latin typeface="KAGirlsRule" pitchFamily="2" charset="0"/>
              </a:rPr>
              <a:t>A</a:t>
            </a:r>
            <a:r>
              <a:rPr lang="en-US" sz="11000" b="1" dirty="0">
                <a:ln w="28575">
                  <a:solidFill>
                    <a:schemeClr val="tx1"/>
                  </a:solidFill>
                </a:ln>
                <a:solidFill>
                  <a:srgbClr val="9EFF08"/>
                </a:solidFill>
                <a:latin typeface="KAGirlsRule" pitchFamily="2" charset="0"/>
              </a:rPr>
              <a:t>L </a:t>
            </a:r>
            <a:r>
              <a:rPr lang="en-US" sz="11000" b="1" dirty="0">
                <a:ln w="28575">
                  <a:solidFill>
                    <a:schemeClr val="tx1"/>
                  </a:solidFill>
                </a:ln>
                <a:solidFill>
                  <a:srgbClr val="0CC5FF"/>
                </a:solidFill>
                <a:latin typeface="KAGirlsRule" pitchFamily="2" charset="0"/>
              </a:rPr>
              <a:t>R</a:t>
            </a:r>
            <a:r>
              <a:rPr lang="en-US" sz="11000" b="1" dirty="0">
                <a:ln w="28575">
                  <a:solidFill>
                    <a:schemeClr val="tx1"/>
                  </a:solidFill>
                </a:ln>
                <a:solidFill>
                  <a:srgbClr val="C951F4"/>
                </a:solidFill>
                <a:latin typeface="KAGirlsRule" pitchFamily="2" charset="0"/>
              </a:rPr>
              <a:t>E</a:t>
            </a:r>
            <a:r>
              <a:rPr lang="en-US" sz="11000" b="1" dirty="0">
                <a:ln w="28575">
                  <a:solidFill>
                    <a:schemeClr val="tx1"/>
                  </a:solidFill>
                </a:ln>
                <a:solidFill>
                  <a:srgbClr val="FF00A1"/>
                </a:solidFill>
                <a:latin typeface="KAGirlsRule" pitchFamily="2" charset="0"/>
              </a:rPr>
              <a:t>P</a:t>
            </a:r>
            <a:r>
              <a:rPr lang="en-US" sz="11000" b="1" dirty="0">
                <a:ln w="28575">
                  <a:solidFill>
                    <a:schemeClr val="tx1"/>
                  </a:solidFill>
                </a:ln>
                <a:solidFill>
                  <a:srgbClr val="FF8E4D"/>
                </a:solidFill>
                <a:latin typeface="KAGirlsRule" pitchFamily="2" charset="0"/>
              </a:rPr>
              <a:t>O</a:t>
            </a:r>
            <a:r>
              <a:rPr lang="en-US" sz="11000" b="1" dirty="0">
                <a:ln w="28575">
                  <a:solidFill>
                    <a:schemeClr val="tx1"/>
                  </a:solidFill>
                </a:ln>
                <a:solidFill>
                  <a:srgbClr val="FFF700"/>
                </a:solidFill>
                <a:latin typeface="KAGirlsRule" pitchFamily="2" charset="0"/>
              </a:rPr>
              <a:t>R</a:t>
            </a:r>
            <a:r>
              <a:rPr lang="en-US" sz="11000" b="1" dirty="0">
                <a:ln w="28575">
                  <a:solidFill>
                    <a:schemeClr val="tx1"/>
                  </a:solidFill>
                </a:ln>
                <a:solidFill>
                  <a:srgbClr val="9EFF08"/>
                </a:solidFill>
                <a:latin typeface="KAGirlsRule" pitchFamily="2" charset="0"/>
              </a:rPr>
              <a:t>T</a:t>
            </a:r>
          </a:p>
        </p:txBody>
      </p:sp>
      <p:sp>
        <p:nvSpPr>
          <p:cNvPr id="31" name="TextBox 30">
            <a:extLst>
              <a:ext uri="{FF2B5EF4-FFF2-40B4-BE49-F238E27FC236}">
                <a16:creationId xmlns:a16="http://schemas.microsoft.com/office/drawing/2014/main" id="{371DC4E5-7E07-5D0E-6BA5-D1D0502DA73B}"/>
              </a:ext>
            </a:extLst>
          </p:cNvPr>
          <p:cNvSpPr txBox="1"/>
          <p:nvPr>
            <p:custDataLst>
              <p:tags r:id="rId2"/>
            </p:custDataLst>
          </p:nvPr>
        </p:nvSpPr>
        <p:spPr>
          <a:xfrm>
            <a:off x="1727677" y="3274730"/>
            <a:ext cx="2924429" cy="769441"/>
          </a:xfrm>
          <a:prstGeom prst="rect">
            <a:avLst/>
          </a:prstGeom>
          <a:noFill/>
        </p:spPr>
        <p:txBody>
          <a:bodyPr wrap="square" rtlCol="0">
            <a:spAutoFit/>
          </a:bodyPr>
          <a:lstStyle/>
          <a:p>
            <a:pPr algn="ctr"/>
            <a:r>
              <a:rPr lang="en-US" sz="4400" dirty="0">
                <a:ln w="28575">
                  <a:noFill/>
                </a:ln>
                <a:latin typeface="KAGirlsRule" pitchFamily="2" charset="0"/>
              </a:rPr>
              <a:t>SESSION DATES:</a:t>
            </a:r>
          </a:p>
        </p:txBody>
      </p:sp>
      <p:sp>
        <p:nvSpPr>
          <p:cNvPr id="65" name="TextBox 64">
            <a:extLst>
              <a:ext uri="{FF2B5EF4-FFF2-40B4-BE49-F238E27FC236}">
                <a16:creationId xmlns:a16="http://schemas.microsoft.com/office/drawing/2014/main" id="{FA93B96C-434E-F435-A9B8-2DB6AE1211AB}"/>
              </a:ext>
            </a:extLst>
          </p:cNvPr>
          <p:cNvSpPr txBox="1"/>
          <p:nvPr>
            <p:custDataLst>
              <p:tags r:id="rId3"/>
            </p:custDataLst>
          </p:nvPr>
        </p:nvSpPr>
        <p:spPr>
          <a:xfrm>
            <a:off x="1661373" y="7613007"/>
            <a:ext cx="3938421" cy="769441"/>
          </a:xfrm>
          <a:prstGeom prst="rect">
            <a:avLst/>
          </a:prstGeom>
          <a:noFill/>
        </p:spPr>
        <p:txBody>
          <a:bodyPr wrap="square" rtlCol="0">
            <a:spAutoFit/>
          </a:bodyPr>
          <a:lstStyle/>
          <a:p>
            <a:pPr algn="ctr"/>
            <a:r>
              <a:rPr lang="en-US" sz="4400" dirty="0">
                <a:ln w="28575">
                  <a:noFill/>
                </a:ln>
                <a:latin typeface="KAGirlsRule" pitchFamily="2" charset="0"/>
              </a:rPr>
              <a:t>Student Data summary:</a:t>
            </a:r>
          </a:p>
        </p:txBody>
      </p:sp>
      <p:sp>
        <p:nvSpPr>
          <p:cNvPr id="66" name="TextBox 65">
            <a:extLst>
              <a:ext uri="{FF2B5EF4-FFF2-40B4-BE49-F238E27FC236}">
                <a16:creationId xmlns:a16="http://schemas.microsoft.com/office/drawing/2014/main" id="{498CE6FD-C8F8-FE86-0D1E-744EA18A6B80}"/>
              </a:ext>
            </a:extLst>
          </p:cNvPr>
          <p:cNvSpPr txBox="1"/>
          <p:nvPr>
            <p:custDataLst>
              <p:tags r:id="rId4"/>
            </p:custDataLst>
          </p:nvPr>
        </p:nvSpPr>
        <p:spPr>
          <a:xfrm>
            <a:off x="1661373" y="8227681"/>
            <a:ext cx="4066918" cy="32316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Type here</a:t>
            </a:r>
          </a:p>
        </p:txBody>
      </p:sp>
      <p:sp>
        <p:nvSpPr>
          <p:cNvPr id="19" name="TextBox 18">
            <a:extLst>
              <a:ext uri="{FF2B5EF4-FFF2-40B4-BE49-F238E27FC236}">
                <a16:creationId xmlns:a16="http://schemas.microsoft.com/office/drawing/2014/main" id="{94749D7A-9922-D44F-2D7E-CFA716D87414}"/>
              </a:ext>
            </a:extLst>
          </p:cNvPr>
          <p:cNvSpPr txBox="1"/>
          <p:nvPr>
            <p:custDataLst>
              <p:tags r:id="rId5"/>
            </p:custDataLst>
          </p:nvPr>
        </p:nvSpPr>
        <p:spPr>
          <a:xfrm>
            <a:off x="1454726" y="2624195"/>
            <a:ext cx="6168045" cy="769441"/>
          </a:xfrm>
          <a:prstGeom prst="rect">
            <a:avLst/>
          </a:prstGeom>
          <a:noFill/>
        </p:spPr>
        <p:txBody>
          <a:bodyPr wrap="square" rtlCol="0">
            <a:spAutoFit/>
          </a:bodyPr>
          <a:lstStyle/>
          <a:p>
            <a:pPr algn="ctr"/>
            <a:r>
              <a:rPr lang="en-US" sz="4400" dirty="0">
                <a:latin typeface="APLPAPATROLL" panose="02000603000000000000" pitchFamily="2" charset="0"/>
                <a:ea typeface="APLPAPATROLL" panose="02000603000000000000" pitchFamily="2" charset="0"/>
              </a:rPr>
              <a:t>Type Student Name Here </a:t>
            </a:r>
          </a:p>
        </p:txBody>
      </p:sp>
      <p:sp>
        <p:nvSpPr>
          <p:cNvPr id="54" name="TextBox 53">
            <a:extLst>
              <a:ext uri="{FF2B5EF4-FFF2-40B4-BE49-F238E27FC236}">
                <a16:creationId xmlns:a16="http://schemas.microsoft.com/office/drawing/2014/main" id="{A36F799B-B9BD-28D8-D2E8-018A792CA6EF}"/>
              </a:ext>
            </a:extLst>
          </p:cNvPr>
          <p:cNvSpPr txBox="1"/>
          <p:nvPr>
            <p:custDataLst>
              <p:tags r:id="rId6"/>
            </p:custDataLst>
          </p:nvPr>
        </p:nvSpPr>
        <p:spPr>
          <a:xfrm>
            <a:off x="1747814" y="3908180"/>
            <a:ext cx="2868892"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58" name="TextBox 57">
            <a:extLst>
              <a:ext uri="{FF2B5EF4-FFF2-40B4-BE49-F238E27FC236}">
                <a16:creationId xmlns:a16="http://schemas.microsoft.com/office/drawing/2014/main" id="{9B8A5049-E2A2-F483-E928-D90C36CFD1DC}"/>
              </a:ext>
            </a:extLst>
          </p:cNvPr>
          <p:cNvSpPr txBox="1"/>
          <p:nvPr>
            <p:custDataLst>
              <p:tags r:id="rId7"/>
            </p:custDataLst>
          </p:nvPr>
        </p:nvSpPr>
        <p:spPr>
          <a:xfrm>
            <a:off x="1720669" y="4834833"/>
            <a:ext cx="2924429"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79" name="TextBox 78">
            <a:extLst>
              <a:ext uri="{FF2B5EF4-FFF2-40B4-BE49-F238E27FC236}">
                <a16:creationId xmlns:a16="http://schemas.microsoft.com/office/drawing/2014/main" id="{6EF84F9D-68E6-5B65-2C92-E953460385E6}"/>
              </a:ext>
            </a:extLst>
          </p:cNvPr>
          <p:cNvSpPr txBox="1"/>
          <p:nvPr>
            <p:custDataLst>
              <p:tags r:id="rId8"/>
            </p:custDataLst>
          </p:nvPr>
        </p:nvSpPr>
        <p:spPr>
          <a:xfrm>
            <a:off x="5671689" y="4029875"/>
            <a:ext cx="1725219" cy="338554"/>
          </a:xfrm>
          <a:prstGeom prst="rect">
            <a:avLst/>
          </a:prstGeom>
          <a:noFill/>
        </p:spPr>
        <p:txBody>
          <a:bodyPr wrap="square">
            <a:spAutoFit/>
          </a:bodyPr>
          <a:lstStyle/>
          <a:p>
            <a:r>
              <a:rPr lang="en-US" sz="1600" dirty="0">
                <a:latin typeface="APLPapaTroll" panose="02000603000000000000" pitchFamily="2" charset="0"/>
                <a:ea typeface="APLPapaTroll" panose="02000603000000000000" pitchFamily="2" charset="0"/>
              </a:rPr>
              <a:t>Type here</a:t>
            </a:r>
          </a:p>
        </p:txBody>
      </p:sp>
      <p:sp>
        <p:nvSpPr>
          <p:cNvPr id="14" name="TextBox 13">
            <a:extLst>
              <a:ext uri="{FF2B5EF4-FFF2-40B4-BE49-F238E27FC236}">
                <a16:creationId xmlns:a16="http://schemas.microsoft.com/office/drawing/2014/main" id="{4C0AABFE-6DE0-AB1A-1D60-CF5E06CB0B2C}"/>
              </a:ext>
            </a:extLst>
          </p:cNvPr>
          <p:cNvSpPr txBox="1"/>
          <p:nvPr>
            <p:custDataLst>
              <p:tags r:id="rId9"/>
            </p:custDataLst>
          </p:nvPr>
        </p:nvSpPr>
        <p:spPr>
          <a:xfrm>
            <a:off x="1454727" y="813638"/>
            <a:ext cx="6168044" cy="1200329"/>
          </a:xfrm>
          <a:prstGeom prst="rect">
            <a:avLst/>
          </a:prstGeom>
          <a:noFill/>
        </p:spPr>
        <p:txBody>
          <a:bodyPr wrap="square" rtlCol="0">
            <a:spAutoFit/>
          </a:bodyPr>
          <a:lstStyle/>
          <a:p>
            <a:pPr algn="ctr"/>
            <a:r>
              <a:rPr lang="en-US" sz="7200" dirty="0">
                <a:latin typeface="Cosmic Dust" pitchFamily="2" charset="0"/>
                <a:ea typeface="BBCHOOSEKINDNESS" panose="02000603000000000000" pitchFamily="2" charset="0"/>
              </a:rPr>
              <a:t>school counseling</a:t>
            </a:r>
          </a:p>
        </p:txBody>
      </p:sp>
      <p:sp>
        <p:nvSpPr>
          <p:cNvPr id="52" name="TextBox 51">
            <a:extLst>
              <a:ext uri="{FF2B5EF4-FFF2-40B4-BE49-F238E27FC236}">
                <a16:creationId xmlns:a16="http://schemas.microsoft.com/office/drawing/2014/main" id="{69FD3CA8-9ABC-4595-11E9-31F4388697AA}"/>
              </a:ext>
            </a:extLst>
          </p:cNvPr>
          <p:cNvSpPr txBox="1"/>
          <p:nvPr>
            <p:custDataLst>
              <p:tags r:id="rId10"/>
            </p:custDataLst>
          </p:nvPr>
        </p:nvSpPr>
        <p:spPr>
          <a:xfrm>
            <a:off x="1741248" y="4221743"/>
            <a:ext cx="2897285" cy="769441"/>
          </a:xfrm>
          <a:prstGeom prst="rect">
            <a:avLst/>
          </a:prstGeom>
          <a:noFill/>
        </p:spPr>
        <p:txBody>
          <a:bodyPr wrap="square" rtlCol="0">
            <a:spAutoFit/>
          </a:bodyPr>
          <a:lstStyle/>
          <a:p>
            <a:pPr algn="ctr"/>
            <a:r>
              <a:rPr lang="en-US" sz="4400" dirty="0">
                <a:ln w="28575">
                  <a:noFill/>
                </a:ln>
                <a:latin typeface="KAGirlsRule" pitchFamily="2" charset="0"/>
              </a:rPr>
              <a:t>Summary:</a:t>
            </a:r>
          </a:p>
        </p:txBody>
      </p:sp>
      <p:sp>
        <p:nvSpPr>
          <p:cNvPr id="67" name="TextBox 66">
            <a:extLst>
              <a:ext uri="{FF2B5EF4-FFF2-40B4-BE49-F238E27FC236}">
                <a16:creationId xmlns:a16="http://schemas.microsoft.com/office/drawing/2014/main" id="{AD11844D-991B-6914-165E-9216640350AB}"/>
              </a:ext>
            </a:extLst>
          </p:cNvPr>
          <p:cNvSpPr txBox="1"/>
          <p:nvPr>
            <p:custDataLst>
              <p:tags r:id="rId11"/>
            </p:custDataLst>
          </p:nvPr>
        </p:nvSpPr>
        <p:spPr>
          <a:xfrm>
            <a:off x="5194340" y="3267492"/>
            <a:ext cx="2125339" cy="769441"/>
          </a:xfrm>
          <a:prstGeom prst="rect">
            <a:avLst/>
          </a:prstGeom>
          <a:noFill/>
        </p:spPr>
        <p:txBody>
          <a:bodyPr wrap="square" rtlCol="0">
            <a:spAutoFit/>
          </a:bodyPr>
          <a:lstStyle/>
          <a:p>
            <a:pPr algn="ctr"/>
            <a:r>
              <a:rPr lang="en-US" sz="4400" dirty="0">
                <a:ln w="28575">
                  <a:noFill/>
                </a:ln>
                <a:latin typeface="KAGirlsRule" pitchFamily="2" charset="0"/>
              </a:rPr>
              <a:t>Goals:</a:t>
            </a:r>
          </a:p>
        </p:txBody>
      </p:sp>
    </p:spTree>
    <p:extLst>
      <p:ext uri="{BB962C8B-B14F-4D97-AF65-F5344CB8AC3E}">
        <p14:creationId xmlns:p14="http://schemas.microsoft.com/office/powerpoint/2010/main" val="138309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5"/>
          <a:stretch>
            <a:fillRect/>
          </a:stretch>
        </a:blipFill>
        <a:effectLst/>
      </p:bgPr>
    </p:bg>
    <p:spTree>
      <p:nvGrpSpPr>
        <p:cNvPr id="1" name=""/>
        <p:cNvGrpSpPr/>
        <p:nvPr/>
      </p:nvGrpSpPr>
      <p:grpSpPr>
        <a:xfrm>
          <a:off x="0" y="0"/>
          <a:ext cx="0" cy="0"/>
          <a:chOff x="0" y="0"/>
          <a:chExt cx="0" cy="0"/>
        </a:xfrm>
      </p:grpSpPr>
      <p:pic>
        <p:nvPicPr>
          <p:cNvPr id="2" name="Picture 1">
            <a:hlinkClick r:id="rId6"/>
            <a:extLst>
              <a:ext uri="{FF2B5EF4-FFF2-40B4-BE49-F238E27FC236}">
                <a16:creationId xmlns:a16="http://schemas.microsoft.com/office/drawing/2014/main" id="{30401A2F-743A-07D7-0201-0A24EEC60CD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784456" y="8870610"/>
            <a:ext cx="1066639" cy="1130780"/>
          </a:xfrm>
          <a:prstGeom prst="rect">
            <a:avLst/>
          </a:prstGeom>
        </p:spPr>
      </p:pic>
      <p:pic>
        <p:nvPicPr>
          <p:cNvPr id="7" name="Picture 6">
            <a:hlinkClick r:id="rId8"/>
            <a:extLst>
              <a:ext uri="{FF2B5EF4-FFF2-40B4-BE49-F238E27FC236}">
                <a16:creationId xmlns:a16="http://schemas.microsoft.com/office/drawing/2014/main" id="{2AE013E9-5B86-859A-B489-FBFE95F54731}"/>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262119" y="8861870"/>
            <a:ext cx="1148260" cy="1148260"/>
          </a:xfrm>
          <a:prstGeom prst="rect">
            <a:avLst/>
          </a:prstGeom>
        </p:spPr>
      </p:pic>
      <p:pic>
        <p:nvPicPr>
          <p:cNvPr id="8" name="Picture 7">
            <a:hlinkClick r:id="rId10"/>
            <a:extLst>
              <a:ext uri="{FF2B5EF4-FFF2-40B4-BE49-F238E27FC236}">
                <a16:creationId xmlns:a16="http://schemas.microsoft.com/office/drawing/2014/main" id="{3B7A9A68-44A8-84E8-0C56-2076B171FB7E}"/>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952944" y="8870610"/>
            <a:ext cx="1255467" cy="1130780"/>
          </a:xfrm>
          <a:prstGeom prst="rect">
            <a:avLst/>
          </a:prstGeom>
        </p:spPr>
      </p:pic>
    </p:spTree>
    <p:extLst>
      <p:ext uri="{BB962C8B-B14F-4D97-AF65-F5344CB8AC3E}">
        <p14:creationId xmlns:p14="http://schemas.microsoft.com/office/powerpoint/2010/main" val="17997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a:extLst>
            <a:ext uri="{FF2B5EF4-FFF2-40B4-BE49-F238E27FC236}">
              <a16:creationId xmlns:a16="http://schemas.microsoft.com/office/drawing/2014/main" id="{9E0C5396-085E-9130-5F8C-C501545A6ACC}"/>
            </a:ext>
          </a:extLst>
        </p:cNvPr>
        <p:cNvGrpSpPr/>
        <p:nvPr/>
      </p:nvGrpSpPr>
      <p:grpSpPr>
        <a:xfrm>
          <a:off x="0" y="0"/>
          <a:ext cx="0" cy="0"/>
          <a:chOff x="0" y="0"/>
          <a:chExt cx="0" cy="0"/>
        </a:xfrm>
      </p:grpSpPr>
    </p:spTree>
    <p:extLst>
      <p:ext uri="{BB962C8B-B14F-4D97-AF65-F5344CB8AC3E}">
        <p14:creationId xmlns:p14="http://schemas.microsoft.com/office/powerpoint/2010/main" val="124523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36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a:extLst>
            <a:ext uri="{FF2B5EF4-FFF2-40B4-BE49-F238E27FC236}">
              <a16:creationId xmlns:a16="http://schemas.microsoft.com/office/drawing/2014/main" id="{ECECC04B-B59B-50B7-A394-187B19FABF4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4DCFFF8-DEAD-8E73-E4AF-5F23B4519D41}"/>
              </a:ext>
            </a:extLst>
          </p:cNvPr>
          <p:cNvSpPr txBox="1"/>
          <p:nvPr>
            <p:custDataLst>
              <p:tags r:id="rId1"/>
            </p:custDataLst>
          </p:nvPr>
        </p:nvSpPr>
        <p:spPr>
          <a:xfrm>
            <a:off x="1047130" y="1167822"/>
            <a:ext cx="6939326" cy="1785104"/>
          </a:xfrm>
          <a:prstGeom prst="rect">
            <a:avLst/>
          </a:prstGeom>
          <a:noFill/>
        </p:spPr>
        <p:txBody>
          <a:bodyPr wrap="square" rtlCol="0">
            <a:spAutoFit/>
          </a:bodyPr>
          <a:lstStyle/>
          <a:p>
            <a:pPr algn="ctr"/>
            <a:r>
              <a:rPr lang="en-US" sz="11000" b="1" dirty="0">
                <a:ln w="28575">
                  <a:solidFill>
                    <a:schemeClr val="tx1"/>
                  </a:solidFill>
                </a:ln>
                <a:solidFill>
                  <a:srgbClr val="FF00A1"/>
                </a:solidFill>
                <a:latin typeface="KAGirlsRule" pitchFamily="2" charset="0"/>
              </a:rPr>
              <a:t>I</a:t>
            </a:r>
            <a:r>
              <a:rPr lang="en-US" sz="11000" b="1" dirty="0">
                <a:ln w="28575">
                  <a:solidFill>
                    <a:schemeClr val="tx1"/>
                  </a:solidFill>
                </a:ln>
                <a:solidFill>
                  <a:srgbClr val="FF8E4D"/>
                </a:solidFill>
                <a:latin typeface="KAGirlsRule" pitchFamily="2" charset="0"/>
              </a:rPr>
              <a:t>N</a:t>
            </a:r>
            <a:r>
              <a:rPr lang="en-US" sz="11000" b="1" dirty="0">
                <a:ln w="28575">
                  <a:solidFill>
                    <a:schemeClr val="tx1"/>
                  </a:solidFill>
                </a:ln>
                <a:solidFill>
                  <a:srgbClr val="FFF700"/>
                </a:solidFill>
                <a:latin typeface="KAGirlsRule" pitchFamily="2" charset="0"/>
              </a:rPr>
              <a:t>D</a:t>
            </a:r>
            <a:r>
              <a:rPr lang="en-US" sz="11000" b="1" dirty="0">
                <a:ln w="28575">
                  <a:solidFill>
                    <a:schemeClr val="tx1"/>
                  </a:solidFill>
                </a:ln>
                <a:solidFill>
                  <a:srgbClr val="9EFF08"/>
                </a:solidFill>
                <a:latin typeface="KAGirlsRule" pitchFamily="2" charset="0"/>
              </a:rPr>
              <a:t>I</a:t>
            </a:r>
            <a:r>
              <a:rPr lang="en-US" sz="11000" b="1" dirty="0">
                <a:ln w="28575">
                  <a:solidFill>
                    <a:schemeClr val="tx1"/>
                  </a:solidFill>
                </a:ln>
                <a:solidFill>
                  <a:srgbClr val="0CC5FF"/>
                </a:solidFill>
                <a:latin typeface="KAGirlsRule" pitchFamily="2" charset="0"/>
              </a:rPr>
              <a:t>V</a:t>
            </a:r>
            <a:r>
              <a:rPr lang="en-US" sz="11000" b="1" dirty="0">
                <a:ln w="28575">
                  <a:solidFill>
                    <a:schemeClr val="tx1"/>
                  </a:solidFill>
                </a:ln>
                <a:solidFill>
                  <a:srgbClr val="C951F4"/>
                </a:solidFill>
                <a:latin typeface="KAGirlsRule" pitchFamily="2" charset="0"/>
              </a:rPr>
              <a:t>I</a:t>
            </a:r>
            <a:r>
              <a:rPr lang="en-US" sz="11000" b="1" dirty="0">
                <a:ln w="28575">
                  <a:solidFill>
                    <a:schemeClr val="tx1"/>
                  </a:solidFill>
                </a:ln>
                <a:solidFill>
                  <a:srgbClr val="FF00A1"/>
                </a:solidFill>
                <a:latin typeface="KAGirlsRule" pitchFamily="2" charset="0"/>
              </a:rPr>
              <a:t>D</a:t>
            </a:r>
            <a:r>
              <a:rPr lang="en-US" sz="11000" b="1" dirty="0">
                <a:ln w="28575">
                  <a:solidFill>
                    <a:schemeClr val="tx1"/>
                  </a:solidFill>
                </a:ln>
                <a:solidFill>
                  <a:srgbClr val="FF8E4D"/>
                </a:solidFill>
                <a:latin typeface="KAGirlsRule" pitchFamily="2" charset="0"/>
              </a:rPr>
              <a:t>U</a:t>
            </a:r>
            <a:r>
              <a:rPr lang="en-US" sz="11000" b="1" dirty="0">
                <a:ln w="28575">
                  <a:solidFill>
                    <a:schemeClr val="tx1"/>
                  </a:solidFill>
                </a:ln>
                <a:solidFill>
                  <a:srgbClr val="FFF700"/>
                </a:solidFill>
                <a:latin typeface="KAGirlsRule" pitchFamily="2" charset="0"/>
              </a:rPr>
              <a:t>A</a:t>
            </a:r>
            <a:r>
              <a:rPr lang="en-US" sz="11000" b="1" dirty="0">
                <a:ln w="28575">
                  <a:solidFill>
                    <a:schemeClr val="tx1"/>
                  </a:solidFill>
                </a:ln>
                <a:solidFill>
                  <a:srgbClr val="9EFF08"/>
                </a:solidFill>
                <a:latin typeface="KAGirlsRule" pitchFamily="2" charset="0"/>
              </a:rPr>
              <a:t>L </a:t>
            </a:r>
            <a:r>
              <a:rPr lang="en-US" sz="11000" b="1" dirty="0">
                <a:ln w="28575">
                  <a:solidFill>
                    <a:schemeClr val="tx1"/>
                  </a:solidFill>
                </a:ln>
                <a:solidFill>
                  <a:srgbClr val="0CC5FF"/>
                </a:solidFill>
                <a:latin typeface="KAGirlsRule" pitchFamily="2" charset="0"/>
              </a:rPr>
              <a:t>R</a:t>
            </a:r>
            <a:r>
              <a:rPr lang="en-US" sz="11000" b="1" dirty="0">
                <a:ln w="28575">
                  <a:solidFill>
                    <a:schemeClr val="tx1"/>
                  </a:solidFill>
                </a:ln>
                <a:solidFill>
                  <a:srgbClr val="C951F4"/>
                </a:solidFill>
                <a:latin typeface="KAGirlsRule" pitchFamily="2" charset="0"/>
              </a:rPr>
              <a:t>E</a:t>
            </a:r>
            <a:r>
              <a:rPr lang="en-US" sz="11000" b="1" dirty="0">
                <a:ln w="28575">
                  <a:solidFill>
                    <a:schemeClr val="tx1"/>
                  </a:solidFill>
                </a:ln>
                <a:solidFill>
                  <a:srgbClr val="FF00A1"/>
                </a:solidFill>
                <a:latin typeface="KAGirlsRule" pitchFamily="2" charset="0"/>
              </a:rPr>
              <a:t>P</a:t>
            </a:r>
            <a:r>
              <a:rPr lang="en-US" sz="11000" b="1" dirty="0">
                <a:ln w="28575">
                  <a:solidFill>
                    <a:schemeClr val="tx1"/>
                  </a:solidFill>
                </a:ln>
                <a:solidFill>
                  <a:srgbClr val="FF8E4D"/>
                </a:solidFill>
                <a:latin typeface="KAGirlsRule" pitchFamily="2" charset="0"/>
              </a:rPr>
              <a:t>O</a:t>
            </a:r>
            <a:r>
              <a:rPr lang="en-US" sz="11000" b="1" dirty="0">
                <a:ln w="28575">
                  <a:solidFill>
                    <a:schemeClr val="tx1"/>
                  </a:solidFill>
                </a:ln>
                <a:solidFill>
                  <a:srgbClr val="FFF700"/>
                </a:solidFill>
                <a:latin typeface="KAGirlsRule" pitchFamily="2" charset="0"/>
              </a:rPr>
              <a:t>R</a:t>
            </a:r>
            <a:r>
              <a:rPr lang="en-US" sz="11000" b="1" dirty="0">
                <a:ln w="28575">
                  <a:solidFill>
                    <a:schemeClr val="tx1"/>
                  </a:solidFill>
                </a:ln>
                <a:solidFill>
                  <a:srgbClr val="9EFF08"/>
                </a:solidFill>
                <a:latin typeface="KAGirlsRule" pitchFamily="2" charset="0"/>
              </a:rPr>
              <a:t>T</a:t>
            </a:r>
          </a:p>
        </p:txBody>
      </p:sp>
      <p:sp>
        <p:nvSpPr>
          <p:cNvPr id="31" name="TextBox 30">
            <a:extLst>
              <a:ext uri="{FF2B5EF4-FFF2-40B4-BE49-F238E27FC236}">
                <a16:creationId xmlns:a16="http://schemas.microsoft.com/office/drawing/2014/main" id="{56313820-6017-992A-5355-79F8BD1B4D0E}"/>
              </a:ext>
            </a:extLst>
          </p:cNvPr>
          <p:cNvSpPr txBox="1"/>
          <p:nvPr>
            <p:custDataLst>
              <p:tags r:id="rId2"/>
            </p:custDataLst>
          </p:nvPr>
        </p:nvSpPr>
        <p:spPr>
          <a:xfrm>
            <a:off x="1727677" y="3274730"/>
            <a:ext cx="2924429" cy="769441"/>
          </a:xfrm>
          <a:prstGeom prst="rect">
            <a:avLst/>
          </a:prstGeom>
          <a:noFill/>
        </p:spPr>
        <p:txBody>
          <a:bodyPr wrap="square" rtlCol="0">
            <a:spAutoFit/>
          </a:bodyPr>
          <a:lstStyle/>
          <a:p>
            <a:pPr algn="ctr"/>
            <a:r>
              <a:rPr lang="en-US" sz="4400" dirty="0">
                <a:ln w="28575">
                  <a:noFill/>
                </a:ln>
                <a:latin typeface="KAGirlsRule" pitchFamily="2" charset="0"/>
              </a:rPr>
              <a:t>SESSION DATES:</a:t>
            </a:r>
          </a:p>
        </p:txBody>
      </p:sp>
      <p:sp>
        <p:nvSpPr>
          <p:cNvPr id="65" name="TextBox 64">
            <a:extLst>
              <a:ext uri="{FF2B5EF4-FFF2-40B4-BE49-F238E27FC236}">
                <a16:creationId xmlns:a16="http://schemas.microsoft.com/office/drawing/2014/main" id="{B30555AB-3546-A484-9E72-68E1B86703B6}"/>
              </a:ext>
            </a:extLst>
          </p:cNvPr>
          <p:cNvSpPr txBox="1"/>
          <p:nvPr>
            <p:custDataLst>
              <p:tags r:id="rId3"/>
            </p:custDataLst>
          </p:nvPr>
        </p:nvSpPr>
        <p:spPr>
          <a:xfrm>
            <a:off x="1661373" y="7613007"/>
            <a:ext cx="3938421" cy="769441"/>
          </a:xfrm>
          <a:prstGeom prst="rect">
            <a:avLst/>
          </a:prstGeom>
          <a:noFill/>
        </p:spPr>
        <p:txBody>
          <a:bodyPr wrap="square" rtlCol="0">
            <a:spAutoFit/>
          </a:bodyPr>
          <a:lstStyle/>
          <a:p>
            <a:pPr algn="ctr"/>
            <a:r>
              <a:rPr lang="en-US" sz="4400" dirty="0">
                <a:ln w="28575">
                  <a:noFill/>
                </a:ln>
                <a:latin typeface="KAGirlsRule" pitchFamily="2" charset="0"/>
              </a:rPr>
              <a:t>Student Data summary:</a:t>
            </a:r>
          </a:p>
        </p:txBody>
      </p:sp>
      <p:sp>
        <p:nvSpPr>
          <p:cNvPr id="66" name="TextBox 65">
            <a:extLst>
              <a:ext uri="{FF2B5EF4-FFF2-40B4-BE49-F238E27FC236}">
                <a16:creationId xmlns:a16="http://schemas.microsoft.com/office/drawing/2014/main" id="{6D3DC1AE-04C4-5EB1-0E0F-4A0D94AA2309}"/>
              </a:ext>
            </a:extLst>
          </p:cNvPr>
          <p:cNvSpPr txBox="1"/>
          <p:nvPr>
            <p:custDataLst>
              <p:tags r:id="rId4"/>
            </p:custDataLst>
          </p:nvPr>
        </p:nvSpPr>
        <p:spPr>
          <a:xfrm>
            <a:off x="1661373" y="8227681"/>
            <a:ext cx="4066918" cy="147732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95% attendance rate</a:t>
            </a:r>
          </a:p>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Above grade level in reading, below benchmark in math</a:t>
            </a:r>
          </a:p>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Grades: C’s and D’s</a:t>
            </a:r>
          </a:p>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6 discipline referrals Quarter 2</a:t>
            </a:r>
          </a:p>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Support Team meeting February 26</a:t>
            </a:r>
            <a:r>
              <a:rPr lang="en-US" sz="1500" baseline="30000" dirty="0">
                <a:latin typeface="APLPapaTroll" panose="02000603000000000000" pitchFamily="2" charset="0"/>
                <a:ea typeface="APLPapaTroll" panose="02000603000000000000" pitchFamily="2" charset="0"/>
              </a:rPr>
              <a:t>th</a:t>
            </a:r>
            <a:r>
              <a:rPr lang="en-US" sz="1500" dirty="0">
                <a:latin typeface="APLPapaTroll" panose="02000603000000000000" pitchFamily="2" charset="0"/>
                <a:ea typeface="APLPapaTroll" panose="02000603000000000000" pitchFamily="2" charset="0"/>
              </a:rPr>
              <a:t> </a:t>
            </a:r>
          </a:p>
        </p:txBody>
      </p:sp>
      <p:sp>
        <p:nvSpPr>
          <p:cNvPr id="19" name="TextBox 18">
            <a:extLst>
              <a:ext uri="{FF2B5EF4-FFF2-40B4-BE49-F238E27FC236}">
                <a16:creationId xmlns:a16="http://schemas.microsoft.com/office/drawing/2014/main" id="{0BBDF106-15D4-881A-112E-60163517823D}"/>
              </a:ext>
            </a:extLst>
          </p:cNvPr>
          <p:cNvSpPr txBox="1"/>
          <p:nvPr>
            <p:custDataLst>
              <p:tags r:id="rId5"/>
            </p:custDataLst>
          </p:nvPr>
        </p:nvSpPr>
        <p:spPr>
          <a:xfrm>
            <a:off x="1454726" y="2624195"/>
            <a:ext cx="6168045" cy="769441"/>
          </a:xfrm>
          <a:prstGeom prst="rect">
            <a:avLst/>
          </a:prstGeom>
          <a:noFill/>
        </p:spPr>
        <p:txBody>
          <a:bodyPr wrap="square" rtlCol="0">
            <a:spAutoFit/>
          </a:bodyPr>
          <a:lstStyle/>
          <a:p>
            <a:pPr algn="ctr"/>
            <a:r>
              <a:rPr lang="en-US" sz="4400" dirty="0">
                <a:latin typeface="APLPAPATROLL" panose="02000603000000000000" pitchFamily="2" charset="0"/>
                <a:ea typeface="APLPAPATROLL" panose="02000603000000000000" pitchFamily="2" charset="0"/>
              </a:rPr>
              <a:t>Juana Hernandez-Lopez</a:t>
            </a:r>
          </a:p>
        </p:txBody>
      </p:sp>
      <p:sp>
        <p:nvSpPr>
          <p:cNvPr id="54" name="TextBox 53">
            <a:extLst>
              <a:ext uri="{FF2B5EF4-FFF2-40B4-BE49-F238E27FC236}">
                <a16:creationId xmlns:a16="http://schemas.microsoft.com/office/drawing/2014/main" id="{AEEE9320-09B3-E6AF-1783-E0F2C4B97D96}"/>
              </a:ext>
            </a:extLst>
          </p:cNvPr>
          <p:cNvSpPr txBox="1"/>
          <p:nvPr>
            <p:custDataLst>
              <p:tags r:id="rId6"/>
            </p:custDataLst>
          </p:nvPr>
        </p:nvSpPr>
        <p:spPr>
          <a:xfrm>
            <a:off x="1747814" y="3908180"/>
            <a:ext cx="2868892" cy="646331"/>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1/7/25, 1/17/25, 1/30/25, 2/6/25, 2/28/25</a:t>
            </a:r>
          </a:p>
        </p:txBody>
      </p:sp>
      <p:sp>
        <p:nvSpPr>
          <p:cNvPr id="58" name="TextBox 57">
            <a:extLst>
              <a:ext uri="{FF2B5EF4-FFF2-40B4-BE49-F238E27FC236}">
                <a16:creationId xmlns:a16="http://schemas.microsoft.com/office/drawing/2014/main" id="{D8968310-3C55-5C11-D1C6-13BDA2ED09DC}"/>
              </a:ext>
            </a:extLst>
          </p:cNvPr>
          <p:cNvSpPr txBox="1"/>
          <p:nvPr>
            <p:custDataLst>
              <p:tags r:id="rId7"/>
            </p:custDataLst>
          </p:nvPr>
        </p:nvSpPr>
        <p:spPr>
          <a:xfrm>
            <a:off x="1720669" y="4834833"/>
            <a:ext cx="2924429" cy="2585323"/>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I am so proud of Juana’s progress! We are exploring her triggers and working on naming her feelings. We have practiced several coping skills, and our next goal is for her to choose (and use) a coping strategy when she is escalated.</a:t>
            </a:r>
          </a:p>
        </p:txBody>
      </p:sp>
      <p:sp>
        <p:nvSpPr>
          <p:cNvPr id="79" name="TextBox 78">
            <a:extLst>
              <a:ext uri="{FF2B5EF4-FFF2-40B4-BE49-F238E27FC236}">
                <a16:creationId xmlns:a16="http://schemas.microsoft.com/office/drawing/2014/main" id="{EFB1C88E-D274-8AFC-8D37-33982EE0BE55}"/>
              </a:ext>
            </a:extLst>
          </p:cNvPr>
          <p:cNvSpPr txBox="1"/>
          <p:nvPr>
            <p:custDataLst>
              <p:tags r:id="rId8"/>
            </p:custDataLst>
          </p:nvPr>
        </p:nvSpPr>
        <p:spPr>
          <a:xfrm>
            <a:off x="5670363" y="3912850"/>
            <a:ext cx="1725219" cy="3216265"/>
          </a:xfrm>
          <a:prstGeom prst="rect">
            <a:avLst/>
          </a:prstGeom>
          <a:noFill/>
        </p:spPr>
        <p:txBody>
          <a:bodyPr wrap="square">
            <a:spAutoFit/>
          </a:bodyPr>
          <a:lstStyle/>
          <a:p>
            <a:r>
              <a:rPr lang="en-US" sz="1600" dirty="0">
                <a:latin typeface="APLPapaTroll" panose="02000603000000000000" pitchFamily="2" charset="0"/>
                <a:ea typeface="APLPapaTroll" panose="02000603000000000000" pitchFamily="2" charset="0"/>
              </a:rPr>
              <a:t>Juana will have 25% less discipline referrals in Quarter 3.</a:t>
            </a:r>
          </a:p>
          <a:p>
            <a:endParaRPr lang="en-US" sz="900" dirty="0">
              <a:latin typeface="APLPapaTroll" panose="02000603000000000000" pitchFamily="2" charset="0"/>
              <a:ea typeface="APLPapaTroll" panose="02000603000000000000" pitchFamily="2" charset="0"/>
            </a:endParaRPr>
          </a:p>
          <a:p>
            <a:r>
              <a:rPr lang="en-US" sz="1600" dirty="0">
                <a:latin typeface="APLPapaTroll" panose="02000603000000000000" pitchFamily="2" charset="0"/>
                <a:ea typeface="APLPapaTroll" panose="02000603000000000000" pitchFamily="2" charset="0"/>
              </a:rPr>
              <a:t>Juana will learn </a:t>
            </a:r>
          </a:p>
          <a:p>
            <a:r>
              <a:rPr lang="en-US" sz="1600" dirty="0">
                <a:latin typeface="APLPapaTroll" panose="02000603000000000000" pitchFamily="2" charset="0"/>
                <a:ea typeface="APLPapaTroll" panose="02000603000000000000" pitchFamily="2" charset="0"/>
              </a:rPr>
              <a:t>to name her feelings.</a:t>
            </a:r>
          </a:p>
          <a:p>
            <a:endParaRPr lang="en-US" sz="900" dirty="0">
              <a:latin typeface="APLPapaTroll" panose="02000603000000000000" pitchFamily="2" charset="0"/>
              <a:ea typeface="APLPapaTroll" panose="02000603000000000000" pitchFamily="2" charset="0"/>
            </a:endParaRPr>
          </a:p>
          <a:p>
            <a:endParaRPr lang="en-US" sz="900" dirty="0">
              <a:latin typeface="APLPapaTroll" panose="02000603000000000000" pitchFamily="2" charset="0"/>
              <a:ea typeface="APLPapaTroll" panose="02000603000000000000" pitchFamily="2" charset="0"/>
            </a:endParaRPr>
          </a:p>
          <a:p>
            <a:r>
              <a:rPr lang="en-US" sz="1600" dirty="0">
                <a:latin typeface="APLPapaTroll" panose="02000603000000000000" pitchFamily="2" charset="0"/>
                <a:ea typeface="APLPapaTroll" panose="02000603000000000000" pitchFamily="2" charset="0"/>
              </a:rPr>
              <a:t>Juana will be able to choose and use a coping skill when escalated.</a:t>
            </a:r>
          </a:p>
        </p:txBody>
      </p:sp>
      <p:sp>
        <p:nvSpPr>
          <p:cNvPr id="14" name="TextBox 13">
            <a:extLst>
              <a:ext uri="{FF2B5EF4-FFF2-40B4-BE49-F238E27FC236}">
                <a16:creationId xmlns:a16="http://schemas.microsoft.com/office/drawing/2014/main" id="{D28D2A83-25E4-80E2-49C8-D226C4AC3F85}"/>
              </a:ext>
            </a:extLst>
          </p:cNvPr>
          <p:cNvSpPr txBox="1"/>
          <p:nvPr>
            <p:custDataLst>
              <p:tags r:id="rId9"/>
            </p:custDataLst>
          </p:nvPr>
        </p:nvSpPr>
        <p:spPr>
          <a:xfrm>
            <a:off x="1454727" y="813638"/>
            <a:ext cx="6168044" cy="1200329"/>
          </a:xfrm>
          <a:prstGeom prst="rect">
            <a:avLst/>
          </a:prstGeom>
          <a:noFill/>
        </p:spPr>
        <p:txBody>
          <a:bodyPr wrap="square" rtlCol="0">
            <a:spAutoFit/>
          </a:bodyPr>
          <a:lstStyle/>
          <a:p>
            <a:pPr algn="ctr"/>
            <a:r>
              <a:rPr lang="en-US" sz="7200" dirty="0">
                <a:latin typeface="Cosmic Dust" pitchFamily="2" charset="0"/>
                <a:ea typeface="BBCHOOSEKINDNESS" panose="02000603000000000000" pitchFamily="2" charset="0"/>
              </a:rPr>
              <a:t>school counseling</a:t>
            </a:r>
          </a:p>
        </p:txBody>
      </p:sp>
      <p:sp>
        <p:nvSpPr>
          <p:cNvPr id="52" name="TextBox 51">
            <a:extLst>
              <a:ext uri="{FF2B5EF4-FFF2-40B4-BE49-F238E27FC236}">
                <a16:creationId xmlns:a16="http://schemas.microsoft.com/office/drawing/2014/main" id="{B55D6B1C-CBFC-126B-9BAC-111655DD28BD}"/>
              </a:ext>
            </a:extLst>
          </p:cNvPr>
          <p:cNvSpPr txBox="1"/>
          <p:nvPr>
            <p:custDataLst>
              <p:tags r:id="rId10"/>
            </p:custDataLst>
          </p:nvPr>
        </p:nvSpPr>
        <p:spPr>
          <a:xfrm>
            <a:off x="1741248" y="4221743"/>
            <a:ext cx="2897285" cy="769441"/>
          </a:xfrm>
          <a:prstGeom prst="rect">
            <a:avLst/>
          </a:prstGeom>
          <a:noFill/>
        </p:spPr>
        <p:txBody>
          <a:bodyPr wrap="square" rtlCol="0">
            <a:spAutoFit/>
          </a:bodyPr>
          <a:lstStyle/>
          <a:p>
            <a:pPr algn="ctr"/>
            <a:r>
              <a:rPr lang="en-US" sz="4400" dirty="0">
                <a:ln w="28575">
                  <a:noFill/>
                </a:ln>
                <a:latin typeface="KAGirlsRule" pitchFamily="2" charset="0"/>
              </a:rPr>
              <a:t>Summary:</a:t>
            </a:r>
          </a:p>
        </p:txBody>
      </p:sp>
      <p:sp>
        <p:nvSpPr>
          <p:cNvPr id="67" name="TextBox 66">
            <a:extLst>
              <a:ext uri="{FF2B5EF4-FFF2-40B4-BE49-F238E27FC236}">
                <a16:creationId xmlns:a16="http://schemas.microsoft.com/office/drawing/2014/main" id="{DAB5115C-FA6A-9894-4A64-339400FBFADE}"/>
              </a:ext>
            </a:extLst>
          </p:cNvPr>
          <p:cNvSpPr txBox="1"/>
          <p:nvPr>
            <p:custDataLst>
              <p:tags r:id="rId11"/>
            </p:custDataLst>
          </p:nvPr>
        </p:nvSpPr>
        <p:spPr>
          <a:xfrm>
            <a:off x="5194340" y="3267492"/>
            <a:ext cx="2125339" cy="769441"/>
          </a:xfrm>
          <a:prstGeom prst="rect">
            <a:avLst/>
          </a:prstGeom>
          <a:noFill/>
        </p:spPr>
        <p:txBody>
          <a:bodyPr wrap="square" rtlCol="0">
            <a:spAutoFit/>
          </a:bodyPr>
          <a:lstStyle/>
          <a:p>
            <a:pPr algn="ctr"/>
            <a:r>
              <a:rPr lang="en-US" sz="4400" dirty="0">
                <a:ln w="28575">
                  <a:noFill/>
                </a:ln>
                <a:latin typeface="KAGirlsRule" pitchFamily="2" charset="0"/>
              </a:rPr>
              <a:t>Goals:</a:t>
            </a:r>
          </a:p>
        </p:txBody>
      </p:sp>
    </p:spTree>
    <p:extLst>
      <p:ext uri="{BB962C8B-B14F-4D97-AF65-F5344CB8AC3E}">
        <p14:creationId xmlns:p14="http://schemas.microsoft.com/office/powerpoint/2010/main" val="20058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a:extLst>
            <a:ext uri="{FF2B5EF4-FFF2-40B4-BE49-F238E27FC236}">
              <a16:creationId xmlns:a16="http://schemas.microsoft.com/office/drawing/2014/main" id="{9390D2E7-9479-A244-8C52-097A16727B9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B87EE01-F3E7-116A-384B-42612C87E87E}"/>
              </a:ext>
            </a:extLst>
          </p:cNvPr>
          <p:cNvSpPr txBox="1"/>
          <p:nvPr>
            <p:custDataLst>
              <p:tags r:id="rId1"/>
            </p:custDataLst>
          </p:nvPr>
        </p:nvSpPr>
        <p:spPr>
          <a:xfrm>
            <a:off x="1047130" y="1167822"/>
            <a:ext cx="6939326" cy="1785104"/>
          </a:xfrm>
          <a:prstGeom prst="rect">
            <a:avLst/>
          </a:prstGeom>
          <a:noFill/>
        </p:spPr>
        <p:txBody>
          <a:bodyPr wrap="square" rtlCol="0">
            <a:spAutoFit/>
          </a:bodyPr>
          <a:lstStyle/>
          <a:p>
            <a:pPr algn="ctr"/>
            <a:r>
              <a:rPr lang="en-US" sz="11000" b="1" dirty="0">
                <a:ln w="28575">
                  <a:solidFill>
                    <a:schemeClr val="tx1"/>
                  </a:solidFill>
                </a:ln>
                <a:solidFill>
                  <a:srgbClr val="FF00A1"/>
                </a:solidFill>
                <a:latin typeface="KAGirlsRule" pitchFamily="2" charset="0"/>
              </a:rPr>
              <a:t>I</a:t>
            </a:r>
            <a:r>
              <a:rPr lang="en-US" sz="11000" b="1" dirty="0">
                <a:ln w="28575">
                  <a:solidFill>
                    <a:schemeClr val="tx1"/>
                  </a:solidFill>
                </a:ln>
                <a:solidFill>
                  <a:srgbClr val="FF8E4D"/>
                </a:solidFill>
                <a:latin typeface="KAGirlsRule" pitchFamily="2" charset="0"/>
              </a:rPr>
              <a:t>N</a:t>
            </a:r>
            <a:r>
              <a:rPr lang="en-US" sz="11000" b="1" dirty="0">
                <a:ln w="28575">
                  <a:solidFill>
                    <a:schemeClr val="tx1"/>
                  </a:solidFill>
                </a:ln>
                <a:solidFill>
                  <a:srgbClr val="FFF700"/>
                </a:solidFill>
                <a:latin typeface="KAGirlsRule" pitchFamily="2" charset="0"/>
              </a:rPr>
              <a:t>D</a:t>
            </a:r>
            <a:r>
              <a:rPr lang="en-US" sz="11000" b="1" dirty="0">
                <a:ln w="28575">
                  <a:solidFill>
                    <a:schemeClr val="tx1"/>
                  </a:solidFill>
                </a:ln>
                <a:solidFill>
                  <a:srgbClr val="9EFF08"/>
                </a:solidFill>
                <a:latin typeface="KAGirlsRule" pitchFamily="2" charset="0"/>
              </a:rPr>
              <a:t>I</a:t>
            </a:r>
            <a:r>
              <a:rPr lang="en-US" sz="11000" b="1" dirty="0">
                <a:ln w="28575">
                  <a:solidFill>
                    <a:schemeClr val="tx1"/>
                  </a:solidFill>
                </a:ln>
                <a:solidFill>
                  <a:srgbClr val="0CC5FF"/>
                </a:solidFill>
                <a:latin typeface="KAGirlsRule" pitchFamily="2" charset="0"/>
              </a:rPr>
              <a:t>V</a:t>
            </a:r>
            <a:r>
              <a:rPr lang="en-US" sz="11000" b="1" dirty="0">
                <a:ln w="28575">
                  <a:solidFill>
                    <a:schemeClr val="tx1"/>
                  </a:solidFill>
                </a:ln>
                <a:solidFill>
                  <a:srgbClr val="C951F4"/>
                </a:solidFill>
                <a:latin typeface="KAGirlsRule" pitchFamily="2" charset="0"/>
              </a:rPr>
              <a:t>I</a:t>
            </a:r>
            <a:r>
              <a:rPr lang="en-US" sz="11000" b="1" dirty="0">
                <a:ln w="28575">
                  <a:solidFill>
                    <a:schemeClr val="tx1"/>
                  </a:solidFill>
                </a:ln>
                <a:solidFill>
                  <a:srgbClr val="FF00A1"/>
                </a:solidFill>
                <a:latin typeface="KAGirlsRule" pitchFamily="2" charset="0"/>
              </a:rPr>
              <a:t>D</a:t>
            </a:r>
            <a:r>
              <a:rPr lang="en-US" sz="11000" b="1" dirty="0">
                <a:ln w="28575">
                  <a:solidFill>
                    <a:schemeClr val="tx1"/>
                  </a:solidFill>
                </a:ln>
                <a:solidFill>
                  <a:srgbClr val="FF8E4D"/>
                </a:solidFill>
                <a:latin typeface="KAGirlsRule" pitchFamily="2" charset="0"/>
              </a:rPr>
              <a:t>U</a:t>
            </a:r>
            <a:r>
              <a:rPr lang="en-US" sz="11000" b="1" dirty="0">
                <a:ln w="28575">
                  <a:solidFill>
                    <a:schemeClr val="tx1"/>
                  </a:solidFill>
                </a:ln>
                <a:solidFill>
                  <a:srgbClr val="FFF700"/>
                </a:solidFill>
                <a:latin typeface="KAGirlsRule" pitchFamily="2" charset="0"/>
              </a:rPr>
              <a:t>A</a:t>
            </a:r>
            <a:r>
              <a:rPr lang="en-US" sz="11000" b="1" dirty="0">
                <a:ln w="28575">
                  <a:solidFill>
                    <a:schemeClr val="tx1"/>
                  </a:solidFill>
                </a:ln>
                <a:solidFill>
                  <a:srgbClr val="9EFF08"/>
                </a:solidFill>
                <a:latin typeface="KAGirlsRule" pitchFamily="2" charset="0"/>
              </a:rPr>
              <a:t>L </a:t>
            </a:r>
            <a:r>
              <a:rPr lang="en-US" sz="11000" b="1" dirty="0">
                <a:ln w="28575">
                  <a:solidFill>
                    <a:schemeClr val="tx1"/>
                  </a:solidFill>
                </a:ln>
                <a:solidFill>
                  <a:srgbClr val="0CC5FF"/>
                </a:solidFill>
                <a:latin typeface="KAGirlsRule" pitchFamily="2" charset="0"/>
              </a:rPr>
              <a:t>R</a:t>
            </a:r>
            <a:r>
              <a:rPr lang="en-US" sz="11000" b="1" dirty="0">
                <a:ln w="28575">
                  <a:solidFill>
                    <a:schemeClr val="tx1"/>
                  </a:solidFill>
                </a:ln>
                <a:solidFill>
                  <a:srgbClr val="C951F4"/>
                </a:solidFill>
                <a:latin typeface="KAGirlsRule" pitchFamily="2" charset="0"/>
              </a:rPr>
              <a:t>E</a:t>
            </a:r>
            <a:r>
              <a:rPr lang="en-US" sz="11000" b="1" dirty="0">
                <a:ln w="28575">
                  <a:solidFill>
                    <a:schemeClr val="tx1"/>
                  </a:solidFill>
                </a:ln>
                <a:solidFill>
                  <a:srgbClr val="FF00A1"/>
                </a:solidFill>
                <a:latin typeface="KAGirlsRule" pitchFamily="2" charset="0"/>
              </a:rPr>
              <a:t>P</a:t>
            </a:r>
            <a:r>
              <a:rPr lang="en-US" sz="11000" b="1" dirty="0">
                <a:ln w="28575">
                  <a:solidFill>
                    <a:schemeClr val="tx1"/>
                  </a:solidFill>
                </a:ln>
                <a:solidFill>
                  <a:srgbClr val="FF8E4D"/>
                </a:solidFill>
                <a:latin typeface="KAGirlsRule" pitchFamily="2" charset="0"/>
              </a:rPr>
              <a:t>O</a:t>
            </a:r>
            <a:r>
              <a:rPr lang="en-US" sz="11000" b="1" dirty="0">
                <a:ln w="28575">
                  <a:solidFill>
                    <a:schemeClr val="tx1"/>
                  </a:solidFill>
                </a:ln>
                <a:solidFill>
                  <a:srgbClr val="FFF700"/>
                </a:solidFill>
                <a:latin typeface="KAGirlsRule" pitchFamily="2" charset="0"/>
              </a:rPr>
              <a:t>R</a:t>
            </a:r>
            <a:r>
              <a:rPr lang="en-US" sz="11000" b="1" dirty="0">
                <a:ln w="28575">
                  <a:solidFill>
                    <a:schemeClr val="tx1"/>
                  </a:solidFill>
                </a:ln>
                <a:solidFill>
                  <a:srgbClr val="9EFF08"/>
                </a:solidFill>
                <a:latin typeface="KAGirlsRule" pitchFamily="2" charset="0"/>
              </a:rPr>
              <a:t>T</a:t>
            </a:r>
          </a:p>
        </p:txBody>
      </p:sp>
      <p:sp>
        <p:nvSpPr>
          <p:cNvPr id="31" name="TextBox 30">
            <a:extLst>
              <a:ext uri="{FF2B5EF4-FFF2-40B4-BE49-F238E27FC236}">
                <a16:creationId xmlns:a16="http://schemas.microsoft.com/office/drawing/2014/main" id="{1B3A6534-D495-A381-0818-C9617F5C2F40}"/>
              </a:ext>
            </a:extLst>
          </p:cNvPr>
          <p:cNvSpPr txBox="1"/>
          <p:nvPr>
            <p:custDataLst>
              <p:tags r:id="rId2"/>
            </p:custDataLst>
          </p:nvPr>
        </p:nvSpPr>
        <p:spPr>
          <a:xfrm>
            <a:off x="1727677" y="3274730"/>
            <a:ext cx="2924429" cy="769441"/>
          </a:xfrm>
          <a:prstGeom prst="rect">
            <a:avLst/>
          </a:prstGeom>
          <a:noFill/>
        </p:spPr>
        <p:txBody>
          <a:bodyPr wrap="square" rtlCol="0">
            <a:spAutoFit/>
          </a:bodyPr>
          <a:lstStyle/>
          <a:p>
            <a:pPr algn="ctr"/>
            <a:r>
              <a:rPr lang="en-US" sz="4400" dirty="0">
                <a:ln w="28575">
                  <a:noFill/>
                </a:ln>
                <a:latin typeface="KAGirlsRule" pitchFamily="2" charset="0"/>
              </a:rPr>
              <a:t>SESSION DATES:</a:t>
            </a:r>
          </a:p>
        </p:txBody>
      </p:sp>
      <p:sp>
        <p:nvSpPr>
          <p:cNvPr id="65" name="TextBox 64">
            <a:extLst>
              <a:ext uri="{FF2B5EF4-FFF2-40B4-BE49-F238E27FC236}">
                <a16:creationId xmlns:a16="http://schemas.microsoft.com/office/drawing/2014/main" id="{60FEF8EA-A964-AA40-C56B-5C1ACD9E3EB6}"/>
              </a:ext>
            </a:extLst>
          </p:cNvPr>
          <p:cNvSpPr txBox="1"/>
          <p:nvPr>
            <p:custDataLst>
              <p:tags r:id="rId3"/>
            </p:custDataLst>
          </p:nvPr>
        </p:nvSpPr>
        <p:spPr>
          <a:xfrm>
            <a:off x="1661373" y="7613007"/>
            <a:ext cx="3938421" cy="769441"/>
          </a:xfrm>
          <a:prstGeom prst="rect">
            <a:avLst/>
          </a:prstGeom>
          <a:noFill/>
        </p:spPr>
        <p:txBody>
          <a:bodyPr wrap="square" rtlCol="0">
            <a:spAutoFit/>
          </a:bodyPr>
          <a:lstStyle/>
          <a:p>
            <a:pPr algn="ctr"/>
            <a:r>
              <a:rPr lang="en-US" sz="4400" dirty="0">
                <a:ln w="28575">
                  <a:noFill/>
                </a:ln>
                <a:latin typeface="KAGirlsRule" pitchFamily="2" charset="0"/>
              </a:rPr>
              <a:t>Student Data summary:</a:t>
            </a:r>
          </a:p>
        </p:txBody>
      </p:sp>
      <p:sp>
        <p:nvSpPr>
          <p:cNvPr id="19" name="TextBox 18">
            <a:extLst>
              <a:ext uri="{FF2B5EF4-FFF2-40B4-BE49-F238E27FC236}">
                <a16:creationId xmlns:a16="http://schemas.microsoft.com/office/drawing/2014/main" id="{FF40C23C-F4A3-88DC-9838-D65E3F84D79E}"/>
              </a:ext>
            </a:extLst>
          </p:cNvPr>
          <p:cNvSpPr txBox="1"/>
          <p:nvPr>
            <p:custDataLst>
              <p:tags r:id="rId4"/>
            </p:custDataLst>
          </p:nvPr>
        </p:nvSpPr>
        <p:spPr>
          <a:xfrm>
            <a:off x="1454726" y="2624195"/>
            <a:ext cx="6168045" cy="769441"/>
          </a:xfrm>
          <a:prstGeom prst="rect">
            <a:avLst/>
          </a:prstGeom>
          <a:noFill/>
        </p:spPr>
        <p:txBody>
          <a:bodyPr wrap="square" rtlCol="0">
            <a:spAutoFit/>
          </a:bodyPr>
          <a:lstStyle/>
          <a:p>
            <a:pPr algn="ctr"/>
            <a:r>
              <a:rPr lang="en-US" sz="4400" dirty="0">
                <a:latin typeface="APLPAPATROLL" panose="02000603000000000000" pitchFamily="2" charset="0"/>
                <a:ea typeface="APLPAPATROLL" panose="02000603000000000000" pitchFamily="2" charset="0"/>
              </a:rPr>
              <a:t>Type Student Name Here</a:t>
            </a:r>
          </a:p>
        </p:txBody>
      </p:sp>
      <p:sp>
        <p:nvSpPr>
          <p:cNvPr id="14" name="TextBox 13">
            <a:extLst>
              <a:ext uri="{FF2B5EF4-FFF2-40B4-BE49-F238E27FC236}">
                <a16:creationId xmlns:a16="http://schemas.microsoft.com/office/drawing/2014/main" id="{42F48133-14EF-A919-3797-DEE2932DA523}"/>
              </a:ext>
            </a:extLst>
          </p:cNvPr>
          <p:cNvSpPr txBox="1"/>
          <p:nvPr>
            <p:custDataLst>
              <p:tags r:id="rId5"/>
            </p:custDataLst>
          </p:nvPr>
        </p:nvSpPr>
        <p:spPr>
          <a:xfrm>
            <a:off x="1454727" y="813638"/>
            <a:ext cx="6168044" cy="1200329"/>
          </a:xfrm>
          <a:prstGeom prst="rect">
            <a:avLst/>
          </a:prstGeom>
          <a:noFill/>
        </p:spPr>
        <p:txBody>
          <a:bodyPr wrap="square" rtlCol="0">
            <a:spAutoFit/>
          </a:bodyPr>
          <a:lstStyle/>
          <a:p>
            <a:pPr algn="ctr"/>
            <a:r>
              <a:rPr lang="en-US" sz="7200" dirty="0">
                <a:latin typeface="Cosmic Dust" pitchFamily="2" charset="0"/>
                <a:ea typeface="BBCHOOSEKINDNESS" panose="02000603000000000000" pitchFamily="2" charset="0"/>
              </a:rPr>
              <a:t>school counseling</a:t>
            </a:r>
          </a:p>
        </p:txBody>
      </p:sp>
      <p:sp>
        <p:nvSpPr>
          <p:cNvPr id="52" name="TextBox 51">
            <a:extLst>
              <a:ext uri="{FF2B5EF4-FFF2-40B4-BE49-F238E27FC236}">
                <a16:creationId xmlns:a16="http://schemas.microsoft.com/office/drawing/2014/main" id="{7F04E8C9-E312-8341-EED3-55B839A1B9FF}"/>
              </a:ext>
            </a:extLst>
          </p:cNvPr>
          <p:cNvSpPr txBox="1"/>
          <p:nvPr>
            <p:custDataLst>
              <p:tags r:id="rId6"/>
            </p:custDataLst>
          </p:nvPr>
        </p:nvSpPr>
        <p:spPr>
          <a:xfrm>
            <a:off x="1741248" y="4221743"/>
            <a:ext cx="2897285" cy="769441"/>
          </a:xfrm>
          <a:prstGeom prst="rect">
            <a:avLst/>
          </a:prstGeom>
          <a:noFill/>
        </p:spPr>
        <p:txBody>
          <a:bodyPr wrap="square" rtlCol="0">
            <a:spAutoFit/>
          </a:bodyPr>
          <a:lstStyle/>
          <a:p>
            <a:pPr algn="ctr"/>
            <a:r>
              <a:rPr lang="en-US" sz="4400" dirty="0">
                <a:ln w="28575">
                  <a:noFill/>
                </a:ln>
                <a:latin typeface="KAGirlsRule" pitchFamily="2" charset="0"/>
              </a:rPr>
              <a:t>Summary:</a:t>
            </a:r>
          </a:p>
        </p:txBody>
      </p:sp>
      <p:sp>
        <p:nvSpPr>
          <p:cNvPr id="67" name="TextBox 66">
            <a:extLst>
              <a:ext uri="{FF2B5EF4-FFF2-40B4-BE49-F238E27FC236}">
                <a16:creationId xmlns:a16="http://schemas.microsoft.com/office/drawing/2014/main" id="{EB73A74E-FD30-26B8-4B20-DA8736030460}"/>
              </a:ext>
            </a:extLst>
          </p:cNvPr>
          <p:cNvSpPr txBox="1"/>
          <p:nvPr>
            <p:custDataLst>
              <p:tags r:id="rId7"/>
            </p:custDataLst>
          </p:nvPr>
        </p:nvSpPr>
        <p:spPr>
          <a:xfrm>
            <a:off x="5194340" y="3267492"/>
            <a:ext cx="2125339" cy="769441"/>
          </a:xfrm>
          <a:prstGeom prst="rect">
            <a:avLst/>
          </a:prstGeom>
          <a:noFill/>
        </p:spPr>
        <p:txBody>
          <a:bodyPr wrap="square" rtlCol="0">
            <a:spAutoFit/>
          </a:bodyPr>
          <a:lstStyle/>
          <a:p>
            <a:pPr algn="ctr"/>
            <a:r>
              <a:rPr lang="en-US" sz="4400" dirty="0">
                <a:ln w="28575">
                  <a:noFill/>
                </a:ln>
                <a:latin typeface="KAGirlsRule" pitchFamily="2" charset="0"/>
              </a:rPr>
              <a:t>Goals:</a:t>
            </a:r>
          </a:p>
        </p:txBody>
      </p:sp>
      <p:sp>
        <p:nvSpPr>
          <p:cNvPr id="23" name="TextBox 22">
            <a:extLst>
              <a:ext uri="{FF2B5EF4-FFF2-40B4-BE49-F238E27FC236}">
                <a16:creationId xmlns:a16="http://schemas.microsoft.com/office/drawing/2014/main" id="{49ECDEDC-5A3D-6A30-4031-C9B657E1DE41}"/>
              </a:ext>
            </a:extLst>
          </p:cNvPr>
          <p:cNvSpPr txBox="1"/>
          <p:nvPr>
            <p:custDataLst>
              <p:tags r:id="rId8"/>
            </p:custDataLst>
          </p:nvPr>
        </p:nvSpPr>
        <p:spPr>
          <a:xfrm>
            <a:off x="1661373" y="8227681"/>
            <a:ext cx="4066918" cy="32316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Type here</a:t>
            </a:r>
          </a:p>
        </p:txBody>
      </p:sp>
      <p:sp>
        <p:nvSpPr>
          <p:cNvPr id="24" name="TextBox 23">
            <a:extLst>
              <a:ext uri="{FF2B5EF4-FFF2-40B4-BE49-F238E27FC236}">
                <a16:creationId xmlns:a16="http://schemas.microsoft.com/office/drawing/2014/main" id="{31A9746D-983D-AE46-F840-08C3A9F35839}"/>
              </a:ext>
            </a:extLst>
          </p:cNvPr>
          <p:cNvSpPr txBox="1"/>
          <p:nvPr>
            <p:custDataLst>
              <p:tags r:id="rId9"/>
            </p:custDataLst>
          </p:nvPr>
        </p:nvSpPr>
        <p:spPr>
          <a:xfrm>
            <a:off x="1747814" y="3908180"/>
            <a:ext cx="2868892"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25" name="TextBox 24">
            <a:extLst>
              <a:ext uri="{FF2B5EF4-FFF2-40B4-BE49-F238E27FC236}">
                <a16:creationId xmlns:a16="http://schemas.microsoft.com/office/drawing/2014/main" id="{D4E19C85-98E3-4BB1-804D-E6F4F6792BA6}"/>
              </a:ext>
            </a:extLst>
          </p:cNvPr>
          <p:cNvSpPr txBox="1"/>
          <p:nvPr>
            <p:custDataLst>
              <p:tags r:id="rId10"/>
            </p:custDataLst>
          </p:nvPr>
        </p:nvSpPr>
        <p:spPr>
          <a:xfrm>
            <a:off x="1720669" y="4834833"/>
            <a:ext cx="2924429"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27" name="TextBox 26">
            <a:extLst>
              <a:ext uri="{FF2B5EF4-FFF2-40B4-BE49-F238E27FC236}">
                <a16:creationId xmlns:a16="http://schemas.microsoft.com/office/drawing/2014/main" id="{88EAD9A6-5B48-217B-837B-BDD0540C0FC5}"/>
              </a:ext>
            </a:extLst>
          </p:cNvPr>
          <p:cNvSpPr txBox="1"/>
          <p:nvPr>
            <p:custDataLst>
              <p:tags r:id="rId11"/>
            </p:custDataLst>
          </p:nvPr>
        </p:nvSpPr>
        <p:spPr>
          <a:xfrm>
            <a:off x="5671689" y="4029875"/>
            <a:ext cx="1725219" cy="338554"/>
          </a:xfrm>
          <a:prstGeom prst="rect">
            <a:avLst/>
          </a:prstGeom>
          <a:noFill/>
        </p:spPr>
        <p:txBody>
          <a:bodyPr wrap="square">
            <a:spAutoFit/>
          </a:bodyPr>
          <a:lstStyle/>
          <a:p>
            <a:r>
              <a:rPr lang="en-US" sz="1600" dirty="0">
                <a:latin typeface="APLPapaTroll" panose="02000603000000000000" pitchFamily="2" charset="0"/>
                <a:ea typeface="APLPapaTroll" panose="02000603000000000000" pitchFamily="2" charset="0"/>
              </a:rPr>
              <a:t>Type here</a:t>
            </a:r>
          </a:p>
        </p:txBody>
      </p:sp>
    </p:spTree>
    <p:extLst>
      <p:ext uri="{BB962C8B-B14F-4D97-AF65-F5344CB8AC3E}">
        <p14:creationId xmlns:p14="http://schemas.microsoft.com/office/powerpoint/2010/main" val="401114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a:extLst>
            <a:ext uri="{FF2B5EF4-FFF2-40B4-BE49-F238E27FC236}">
              <a16:creationId xmlns:a16="http://schemas.microsoft.com/office/drawing/2014/main" id="{6B23FBEE-657B-A361-ACA7-FAFD776D664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C792C9C-0563-43B5-5C08-8D41ADA271A5}"/>
              </a:ext>
            </a:extLst>
          </p:cNvPr>
          <p:cNvSpPr txBox="1"/>
          <p:nvPr>
            <p:custDataLst>
              <p:tags r:id="rId1"/>
            </p:custDataLst>
          </p:nvPr>
        </p:nvSpPr>
        <p:spPr>
          <a:xfrm>
            <a:off x="1047130" y="1167822"/>
            <a:ext cx="6939326" cy="1785104"/>
          </a:xfrm>
          <a:prstGeom prst="rect">
            <a:avLst/>
          </a:prstGeom>
          <a:noFill/>
        </p:spPr>
        <p:txBody>
          <a:bodyPr wrap="square" rtlCol="0">
            <a:spAutoFit/>
          </a:bodyPr>
          <a:lstStyle/>
          <a:p>
            <a:pPr algn="ctr"/>
            <a:r>
              <a:rPr lang="en-US" sz="11000" b="1" dirty="0">
                <a:ln w="28575">
                  <a:solidFill>
                    <a:schemeClr val="tx1"/>
                  </a:solidFill>
                </a:ln>
                <a:solidFill>
                  <a:srgbClr val="FF00A1"/>
                </a:solidFill>
                <a:latin typeface="KAGirlsRule" pitchFamily="2" charset="0"/>
              </a:rPr>
              <a:t>I</a:t>
            </a:r>
            <a:r>
              <a:rPr lang="en-US" sz="11000" b="1" dirty="0">
                <a:ln w="28575">
                  <a:solidFill>
                    <a:schemeClr val="tx1"/>
                  </a:solidFill>
                </a:ln>
                <a:solidFill>
                  <a:srgbClr val="FF8E4D"/>
                </a:solidFill>
                <a:latin typeface="KAGirlsRule" pitchFamily="2" charset="0"/>
              </a:rPr>
              <a:t>N</a:t>
            </a:r>
            <a:r>
              <a:rPr lang="en-US" sz="11000" b="1" dirty="0">
                <a:ln w="28575">
                  <a:solidFill>
                    <a:schemeClr val="tx1"/>
                  </a:solidFill>
                </a:ln>
                <a:solidFill>
                  <a:srgbClr val="FFF700"/>
                </a:solidFill>
                <a:latin typeface="KAGirlsRule" pitchFamily="2" charset="0"/>
              </a:rPr>
              <a:t>D</a:t>
            </a:r>
            <a:r>
              <a:rPr lang="en-US" sz="11000" b="1" dirty="0">
                <a:ln w="28575">
                  <a:solidFill>
                    <a:schemeClr val="tx1"/>
                  </a:solidFill>
                </a:ln>
                <a:solidFill>
                  <a:srgbClr val="9EFF08"/>
                </a:solidFill>
                <a:latin typeface="KAGirlsRule" pitchFamily="2" charset="0"/>
              </a:rPr>
              <a:t>I</a:t>
            </a:r>
            <a:r>
              <a:rPr lang="en-US" sz="11000" b="1" dirty="0">
                <a:ln w="28575">
                  <a:solidFill>
                    <a:schemeClr val="tx1"/>
                  </a:solidFill>
                </a:ln>
                <a:solidFill>
                  <a:srgbClr val="0CC5FF"/>
                </a:solidFill>
                <a:latin typeface="KAGirlsRule" pitchFamily="2" charset="0"/>
              </a:rPr>
              <a:t>V</a:t>
            </a:r>
            <a:r>
              <a:rPr lang="en-US" sz="11000" b="1" dirty="0">
                <a:ln w="28575">
                  <a:solidFill>
                    <a:schemeClr val="tx1"/>
                  </a:solidFill>
                </a:ln>
                <a:solidFill>
                  <a:srgbClr val="C951F4"/>
                </a:solidFill>
                <a:latin typeface="KAGirlsRule" pitchFamily="2" charset="0"/>
              </a:rPr>
              <a:t>I</a:t>
            </a:r>
            <a:r>
              <a:rPr lang="en-US" sz="11000" b="1" dirty="0">
                <a:ln w="28575">
                  <a:solidFill>
                    <a:schemeClr val="tx1"/>
                  </a:solidFill>
                </a:ln>
                <a:solidFill>
                  <a:srgbClr val="FF00A1"/>
                </a:solidFill>
                <a:latin typeface="KAGirlsRule" pitchFamily="2" charset="0"/>
              </a:rPr>
              <a:t>D</a:t>
            </a:r>
            <a:r>
              <a:rPr lang="en-US" sz="11000" b="1" dirty="0">
                <a:ln w="28575">
                  <a:solidFill>
                    <a:schemeClr val="tx1"/>
                  </a:solidFill>
                </a:ln>
                <a:solidFill>
                  <a:srgbClr val="FF8E4D"/>
                </a:solidFill>
                <a:latin typeface="KAGirlsRule" pitchFamily="2" charset="0"/>
              </a:rPr>
              <a:t>U</a:t>
            </a:r>
            <a:r>
              <a:rPr lang="en-US" sz="11000" b="1" dirty="0">
                <a:ln w="28575">
                  <a:solidFill>
                    <a:schemeClr val="tx1"/>
                  </a:solidFill>
                </a:ln>
                <a:solidFill>
                  <a:srgbClr val="FFF700"/>
                </a:solidFill>
                <a:latin typeface="KAGirlsRule" pitchFamily="2" charset="0"/>
              </a:rPr>
              <a:t>A</a:t>
            </a:r>
            <a:r>
              <a:rPr lang="en-US" sz="11000" b="1" dirty="0">
                <a:ln w="28575">
                  <a:solidFill>
                    <a:schemeClr val="tx1"/>
                  </a:solidFill>
                </a:ln>
                <a:solidFill>
                  <a:srgbClr val="9EFF08"/>
                </a:solidFill>
                <a:latin typeface="KAGirlsRule" pitchFamily="2" charset="0"/>
              </a:rPr>
              <a:t>L </a:t>
            </a:r>
            <a:r>
              <a:rPr lang="en-US" sz="11000" b="1" dirty="0">
                <a:ln w="28575">
                  <a:solidFill>
                    <a:schemeClr val="tx1"/>
                  </a:solidFill>
                </a:ln>
                <a:solidFill>
                  <a:srgbClr val="0CC5FF"/>
                </a:solidFill>
                <a:latin typeface="KAGirlsRule" pitchFamily="2" charset="0"/>
              </a:rPr>
              <a:t>R</a:t>
            </a:r>
            <a:r>
              <a:rPr lang="en-US" sz="11000" b="1" dirty="0">
                <a:ln w="28575">
                  <a:solidFill>
                    <a:schemeClr val="tx1"/>
                  </a:solidFill>
                </a:ln>
                <a:solidFill>
                  <a:srgbClr val="C951F4"/>
                </a:solidFill>
                <a:latin typeface="KAGirlsRule" pitchFamily="2" charset="0"/>
              </a:rPr>
              <a:t>E</a:t>
            </a:r>
            <a:r>
              <a:rPr lang="en-US" sz="11000" b="1" dirty="0">
                <a:ln w="28575">
                  <a:solidFill>
                    <a:schemeClr val="tx1"/>
                  </a:solidFill>
                </a:ln>
                <a:solidFill>
                  <a:srgbClr val="FF00A1"/>
                </a:solidFill>
                <a:latin typeface="KAGirlsRule" pitchFamily="2" charset="0"/>
              </a:rPr>
              <a:t>P</a:t>
            </a:r>
            <a:r>
              <a:rPr lang="en-US" sz="11000" b="1" dirty="0">
                <a:ln w="28575">
                  <a:solidFill>
                    <a:schemeClr val="tx1"/>
                  </a:solidFill>
                </a:ln>
                <a:solidFill>
                  <a:srgbClr val="FF8E4D"/>
                </a:solidFill>
                <a:latin typeface="KAGirlsRule" pitchFamily="2" charset="0"/>
              </a:rPr>
              <a:t>O</a:t>
            </a:r>
            <a:r>
              <a:rPr lang="en-US" sz="11000" b="1" dirty="0">
                <a:ln w="28575">
                  <a:solidFill>
                    <a:schemeClr val="tx1"/>
                  </a:solidFill>
                </a:ln>
                <a:solidFill>
                  <a:srgbClr val="FFF700"/>
                </a:solidFill>
                <a:latin typeface="KAGirlsRule" pitchFamily="2" charset="0"/>
              </a:rPr>
              <a:t>R</a:t>
            </a:r>
            <a:r>
              <a:rPr lang="en-US" sz="11000" b="1" dirty="0">
                <a:ln w="28575">
                  <a:solidFill>
                    <a:schemeClr val="tx1"/>
                  </a:solidFill>
                </a:ln>
                <a:solidFill>
                  <a:srgbClr val="9EFF08"/>
                </a:solidFill>
                <a:latin typeface="KAGirlsRule" pitchFamily="2" charset="0"/>
              </a:rPr>
              <a:t>T</a:t>
            </a:r>
          </a:p>
        </p:txBody>
      </p:sp>
      <p:sp>
        <p:nvSpPr>
          <p:cNvPr id="31" name="TextBox 30">
            <a:extLst>
              <a:ext uri="{FF2B5EF4-FFF2-40B4-BE49-F238E27FC236}">
                <a16:creationId xmlns:a16="http://schemas.microsoft.com/office/drawing/2014/main" id="{A8493835-94C4-A4CB-8350-841B582C89F1}"/>
              </a:ext>
            </a:extLst>
          </p:cNvPr>
          <p:cNvSpPr txBox="1"/>
          <p:nvPr>
            <p:custDataLst>
              <p:tags r:id="rId2"/>
            </p:custDataLst>
          </p:nvPr>
        </p:nvSpPr>
        <p:spPr>
          <a:xfrm>
            <a:off x="1727677" y="3274730"/>
            <a:ext cx="2924429" cy="769441"/>
          </a:xfrm>
          <a:prstGeom prst="rect">
            <a:avLst/>
          </a:prstGeom>
          <a:noFill/>
        </p:spPr>
        <p:txBody>
          <a:bodyPr wrap="square" rtlCol="0">
            <a:spAutoFit/>
          </a:bodyPr>
          <a:lstStyle/>
          <a:p>
            <a:pPr algn="ctr"/>
            <a:r>
              <a:rPr lang="en-US" sz="4400" dirty="0">
                <a:ln w="28575">
                  <a:noFill/>
                </a:ln>
                <a:latin typeface="KAGirlsRule" pitchFamily="2" charset="0"/>
              </a:rPr>
              <a:t>SESSION DATES:</a:t>
            </a:r>
          </a:p>
        </p:txBody>
      </p:sp>
      <p:sp>
        <p:nvSpPr>
          <p:cNvPr id="65" name="TextBox 64">
            <a:extLst>
              <a:ext uri="{FF2B5EF4-FFF2-40B4-BE49-F238E27FC236}">
                <a16:creationId xmlns:a16="http://schemas.microsoft.com/office/drawing/2014/main" id="{7DF5A8DF-5EE1-449F-C497-9CEA3F50BDAE}"/>
              </a:ext>
            </a:extLst>
          </p:cNvPr>
          <p:cNvSpPr txBox="1"/>
          <p:nvPr>
            <p:custDataLst>
              <p:tags r:id="rId3"/>
            </p:custDataLst>
          </p:nvPr>
        </p:nvSpPr>
        <p:spPr>
          <a:xfrm>
            <a:off x="1661373" y="7613007"/>
            <a:ext cx="3938421" cy="769441"/>
          </a:xfrm>
          <a:prstGeom prst="rect">
            <a:avLst/>
          </a:prstGeom>
          <a:noFill/>
        </p:spPr>
        <p:txBody>
          <a:bodyPr wrap="square" rtlCol="0">
            <a:spAutoFit/>
          </a:bodyPr>
          <a:lstStyle/>
          <a:p>
            <a:pPr algn="ctr"/>
            <a:r>
              <a:rPr lang="en-US" sz="4400" dirty="0">
                <a:ln w="28575">
                  <a:noFill/>
                </a:ln>
                <a:latin typeface="KAGirlsRule" pitchFamily="2" charset="0"/>
              </a:rPr>
              <a:t>Student Data summary:</a:t>
            </a:r>
          </a:p>
        </p:txBody>
      </p:sp>
      <p:sp>
        <p:nvSpPr>
          <p:cNvPr id="66" name="TextBox 65">
            <a:extLst>
              <a:ext uri="{FF2B5EF4-FFF2-40B4-BE49-F238E27FC236}">
                <a16:creationId xmlns:a16="http://schemas.microsoft.com/office/drawing/2014/main" id="{D0B0A068-3D9E-96A5-1EE8-4F5B1E6058FB}"/>
              </a:ext>
            </a:extLst>
          </p:cNvPr>
          <p:cNvSpPr txBox="1"/>
          <p:nvPr>
            <p:custDataLst>
              <p:tags r:id="rId4"/>
            </p:custDataLst>
          </p:nvPr>
        </p:nvSpPr>
        <p:spPr>
          <a:xfrm>
            <a:off x="1661373" y="8227681"/>
            <a:ext cx="4066918" cy="32316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Type here</a:t>
            </a:r>
          </a:p>
        </p:txBody>
      </p:sp>
      <p:sp>
        <p:nvSpPr>
          <p:cNvPr id="19" name="TextBox 18">
            <a:extLst>
              <a:ext uri="{FF2B5EF4-FFF2-40B4-BE49-F238E27FC236}">
                <a16:creationId xmlns:a16="http://schemas.microsoft.com/office/drawing/2014/main" id="{2049C6A5-54F1-2570-693C-5DFF70738B82}"/>
              </a:ext>
            </a:extLst>
          </p:cNvPr>
          <p:cNvSpPr txBox="1"/>
          <p:nvPr>
            <p:custDataLst>
              <p:tags r:id="rId5"/>
            </p:custDataLst>
          </p:nvPr>
        </p:nvSpPr>
        <p:spPr>
          <a:xfrm>
            <a:off x="1454726" y="2624195"/>
            <a:ext cx="6168045" cy="769441"/>
          </a:xfrm>
          <a:prstGeom prst="rect">
            <a:avLst/>
          </a:prstGeom>
          <a:noFill/>
        </p:spPr>
        <p:txBody>
          <a:bodyPr wrap="square" rtlCol="0">
            <a:spAutoFit/>
          </a:bodyPr>
          <a:lstStyle/>
          <a:p>
            <a:pPr algn="ctr"/>
            <a:r>
              <a:rPr lang="en-US" sz="4400" dirty="0">
                <a:latin typeface="APLPAPATROLL" panose="02000603000000000000" pitchFamily="2" charset="0"/>
                <a:ea typeface="APLPAPATROLL" panose="02000603000000000000" pitchFamily="2" charset="0"/>
              </a:rPr>
              <a:t>Type Student Name Here</a:t>
            </a:r>
          </a:p>
        </p:txBody>
      </p:sp>
      <p:sp>
        <p:nvSpPr>
          <p:cNvPr id="54" name="TextBox 53">
            <a:extLst>
              <a:ext uri="{FF2B5EF4-FFF2-40B4-BE49-F238E27FC236}">
                <a16:creationId xmlns:a16="http://schemas.microsoft.com/office/drawing/2014/main" id="{5468E629-EA00-6981-C4D8-EC094A81E515}"/>
              </a:ext>
            </a:extLst>
          </p:cNvPr>
          <p:cNvSpPr txBox="1"/>
          <p:nvPr>
            <p:custDataLst>
              <p:tags r:id="rId6"/>
            </p:custDataLst>
          </p:nvPr>
        </p:nvSpPr>
        <p:spPr>
          <a:xfrm>
            <a:off x="1747814" y="3908180"/>
            <a:ext cx="2868892"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58" name="TextBox 57">
            <a:extLst>
              <a:ext uri="{FF2B5EF4-FFF2-40B4-BE49-F238E27FC236}">
                <a16:creationId xmlns:a16="http://schemas.microsoft.com/office/drawing/2014/main" id="{C725939E-235D-23E9-CC00-A307F8C1C6C2}"/>
              </a:ext>
            </a:extLst>
          </p:cNvPr>
          <p:cNvSpPr txBox="1"/>
          <p:nvPr>
            <p:custDataLst>
              <p:tags r:id="rId7"/>
            </p:custDataLst>
          </p:nvPr>
        </p:nvSpPr>
        <p:spPr>
          <a:xfrm>
            <a:off x="1720669" y="4834833"/>
            <a:ext cx="2924429"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79" name="TextBox 78">
            <a:extLst>
              <a:ext uri="{FF2B5EF4-FFF2-40B4-BE49-F238E27FC236}">
                <a16:creationId xmlns:a16="http://schemas.microsoft.com/office/drawing/2014/main" id="{0CE79FE1-0B16-D1D2-0D7A-0F7C98C4D02C}"/>
              </a:ext>
            </a:extLst>
          </p:cNvPr>
          <p:cNvSpPr txBox="1"/>
          <p:nvPr>
            <p:custDataLst>
              <p:tags r:id="rId8"/>
            </p:custDataLst>
          </p:nvPr>
        </p:nvSpPr>
        <p:spPr>
          <a:xfrm>
            <a:off x="5671689" y="4029875"/>
            <a:ext cx="1725219" cy="338554"/>
          </a:xfrm>
          <a:prstGeom prst="rect">
            <a:avLst/>
          </a:prstGeom>
          <a:noFill/>
        </p:spPr>
        <p:txBody>
          <a:bodyPr wrap="square">
            <a:spAutoFit/>
          </a:bodyPr>
          <a:lstStyle/>
          <a:p>
            <a:r>
              <a:rPr lang="en-US" sz="1600" dirty="0">
                <a:latin typeface="APLPapaTroll" panose="02000603000000000000" pitchFamily="2" charset="0"/>
                <a:ea typeface="APLPapaTroll" panose="02000603000000000000" pitchFamily="2" charset="0"/>
              </a:rPr>
              <a:t>Type here</a:t>
            </a:r>
          </a:p>
        </p:txBody>
      </p:sp>
      <p:sp>
        <p:nvSpPr>
          <p:cNvPr id="14" name="TextBox 13">
            <a:extLst>
              <a:ext uri="{FF2B5EF4-FFF2-40B4-BE49-F238E27FC236}">
                <a16:creationId xmlns:a16="http://schemas.microsoft.com/office/drawing/2014/main" id="{3775D16F-5EF7-8CCB-9915-849DC874D894}"/>
              </a:ext>
            </a:extLst>
          </p:cNvPr>
          <p:cNvSpPr txBox="1"/>
          <p:nvPr>
            <p:custDataLst>
              <p:tags r:id="rId9"/>
            </p:custDataLst>
          </p:nvPr>
        </p:nvSpPr>
        <p:spPr>
          <a:xfrm>
            <a:off x="1454727" y="813638"/>
            <a:ext cx="6168044" cy="1200329"/>
          </a:xfrm>
          <a:prstGeom prst="rect">
            <a:avLst/>
          </a:prstGeom>
          <a:noFill/>
        </p:spPr>
        <p:txBody>
          <a:bodyPr wrap="square" rtlCol="0">
            <a:spAutoFit/>
          </a:bodyPr>
          <a:lstStyle/>
          <a:p>
            <a:pPr algn="ctr"/>
            <a:r>
              <a:rPr lang="en-US" sz="7200" dirty="0">
                <a:latin typeface="Cosmic Dust" pitchFamily="2" charset="0"/>
                <a:ea typeface="BBCHOOSEKINDNESS" panose="02000603000000000000" pitchFamily="2" charset="0"/>
              </a:rPr>
              <a:t>school counseling</a:t>
            </a:r>
          </a:p>
        </p:txBody>
      </p:sp>
      <p:sp>
        <p:nvSpPr>
          <p:cNvPr id="52" name="TextBox 51">
            <a:extLst>
              <a:ext uri="{FF2B5EF4-FFF2-40B4-BE49-F238E27FC236}">
                <a16:creationId xmlns:a16="http://schemas.microsoft.com/office/drawing/2014/main" id="{70710CE2-FE85-9A01-45F4-C3BA0D4D6FAE}"/>
              </a:ext>
            </a:extLst>
          </p:cNvPr>
          <p:cNvSpPr txBox="1"/>
          <p:nvPr>
            <p:custDataLst>
              <p:tags r:id="rId10"/>
            </p:custDataLst>
          </p:nvPr>
        </p:nvSpPr>
        <p:spPr>
          <a:xfrm>
            <a:off x="1741248" y="4221743"/>
            <a:ext cx="2897285" cy="769441"/>
          </a:xfrm>
          <a:prstGeom prst="rect">
            <a:avLst/>
          </a:prstGeom>
          <a:noFill/>
        </p:spPr>
        <p:txBody>
          <a:bodyPr wrap="square" rtlCol="0">
            <a:spAutoFit/>
          </a:bodyPr>
          <a:lstStyle/>
          <a:p>
            <a:pPr algn="ctr"/>
            <a:r>
              <a:rPr lang="en-US" sz="4400" dirty="0">
                <a:ln w="28575">
                  <a:noFill/>
                </a:ln>
                <a:latin typeface="KAGirlsRule" pitchFamily="2" charset="0"/>
              </a:rPr>
              <a:t>Summary:</a:t>
            </a:r>
          </a:p>
        </p:txBody>
      </p:sp>
      <p:sp>
        <p:nvSpPr>
          <p:cNvPr id="67" name="TextBox 66">
            <a:extLst>
              <a:ext uri="{FF2B5EF4-FFF2-40B4-BE49-F238E27FC236}">
                <a16:creationId xmlns:a16="http://schemas.microsoft.com/office/drawing/2014/main" id="{ECEB3F80-3627-E1E2-877A-5AB9B3A4C7C2}"/>
              </a:ext>
            </a:extLst>
          </p:cNvPr>
          <p:cNvSpPr txBox="1"/>
          <p:nvPr>
            <p:custDataLst>
              <p:tags r:id="rId11"/>
            </p:custDataLst>
          </p:nvPr>
        </p:nvSpPr>
        <p:spPr>
          <a:xfrm>
            <a:off x="5194340" y="3267492"/>
            <a:ext cx="2125339" cy="769441"/>
          </a:xfrm>
          <a:prstGeom prst="rect">
            <a:avLst/>
          </a:prstGeom>
          <a:noFill/>
        </p:spPr>
        <p:txBody>
          <a:bodyPr wrap="square" rtlCol="0">
            <a:spAutoFit/>
          </a:bodyPr>
          <a:lstStyle/>
          <a:p>
            <a:pPr algn="ctr"/>
            <a:r>
              <a:rPr lang="en-US" sz="4400" dirty="0">
                <a:ln w="28575">
                  <a:noFill/>
                </a:ln>
                <a:latin typeface="KAGirlsRule" pitchFamily="2" charset="0"/>
              </a:rPr>
              <a:t>Goals:</a:t>
            </a:r>
          </a:p>
        </p:txBody>
      </p:sp>
    </p:spTree>
    <p:extLst>
      <p:ext uri="{BB962C8B-B14F-4D97-AF65-F5344CB8AC3E}">
        <p14:creationId xmlns:p14="http://schemas.microsoft.com/office/powerpoint/2010/main" val="320511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a:extLst>
            <a:ext uri="{FF2B5EF4-FFF2-40B4-BE49-F238E27FC236}">
              <a16:creationId xmlns:a16="http://schemas.microsoft.com/office/drawing/2014/main" id="{98E42131-2A00-C0D5-37E6-8430FB3EAEE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EA66A14-0AE4-2CFD-F0F6-64D6EF0D1409}"/>
              </a:ext>
            </a:extLst>
          </p:cNvPr>
          <p:cNvSpPr txBox="1"/>
          <p:nvPr>
            <p:custDataLst>
              <p:tags r:id="rId1"/>
            </p:custDataLst>
          </p:nvPr>
        </p:nvSpPr>
        <p:spPr>
          <a:xfrm>
            <a:off x="1047130" y="1167822"/>
            <a:ext cx="6939326" cy="1785104"/>
          </a:xfrm>
          <a:prstGeom prst="rect">
            <a:avLst/>
          </a:prstGeom>
          <a:noFill/>
        </p:spPr>
        <p:txBody>
          <a:bodyPr wrap="square" rtlCol="0">
            <a:spAutoFit/>
          </a:bodyPr>
          <a:lstStyle/>
          <a:p>
            <a:pPr algn="ctr"/>
            <a:r>
              <a:rPr lang="en-US" sz="11000" b="1" dirty="0">
                <a:ln w="28575">
                  <a:solidFill>
                    <a:schemeClr val="tx1"/>
                  </a:solidFill>
                </a:ln>
                <a:solidFill>
                  <a:srgbClr val="FF00A1"/>
                </a:solidFill>
                <a:latin typeface="KAGirlsRule" pitchFamily="2" charset="0"/>
              </a:rPr>
              <a:t>I</a:t>
            </a:r>
            <a:r>
              <a:rPr lang="en-US" sz="11000" b="1" dirty="0">
                <a:ln w="28575">
                  <a:solidFill>
                    <a:schemeClr val="tx1"/>
                  </a:solidFill>
                </a:ln>
                <a:solidFill>
                  <a:srgbClr val="FF8E4D"/>
                </a:solidFill>
                <a:latin typeface="KAGirlsRule" pitchFamily="2" charset="0"/>
              </a:rPr>
              <a:t>N</a:t>
            </a:r>
            <a:r>
              <a:rPr lang="en-US" sz="11000" b="1" dirty="0">
                <a:ln w="28575">
                  <a:solidFill>
                    <a:schemeClr val="tx1"/>
                  </a:solidFill>
                </a:ln>
                <a:solidFill>
                  <a:srgbClr val="FFF700"/>
                </a:solidFill>
                <a:latin typeface="KAGirlsRule" pitchFamily="2" charset="0"/>
              </a:rPr>
              <a:t>D</a:t>
            </a:r>
            <a:r>
              <a:rPr lang="en-US" sz="11000" b="1" dirty="0">
                <a:ln w="28575">
                  <a:solidFill>
                    <a:schemeClr val="tx1"/>
                  </a:solidFill>
                </a:ln>
                <a:solidFill>
                  <a:srgbClr val="9EFF08"/>
                </a:solidFill>
                <a:latin typeface="KAGirlsRule" pitchFamily="2" charset="0"/>
              </a:rPr>
              <a:t>I</a:t>
            </a:r>
            <a:r>
              <a:rPr lang="en-US" sz="11000" b="1" dirty="0">
                <a:ln w="28575">
                  <a:solidFill>
                    <a:schemeClr val="tx1"/>
                  </a:solidFill>
                </a:ln>
                <a:solidFill>
                  <a:srgbClr val="0CC5FF"/>
                </a:solidFill>
                <a:latin typeface="KAGirlsRule" pitchFamily="2" charset="0"/>
              </a:rPr>
              <a:t>V</a:t>
            </a:r>
            <a:r>
              <a:rPr lang="en-US" sz="11000" b="1" dirty="0">
                <a:ln w="28575">
                  <a:solidFill>
                    <a:schemeClr val="tx1"/>
                  </a:solidFill>
                </a:ln>
                <a:solidFill>
                  <a:srgbClr val="C951F4"/>
                </a:solidFill>
                <a:latin typeface="KAGirlsRule" pitchFamily="2" charset="0"/>
              </a:rPr>
              <a:t>I</a:t>
            </a:r>
            <a:r>
              <a:rPr lang="en-US" sz="11000" b="1" dirty="0">
                <a:ln w="28575">
                  <a:solidFill>
                    <a:schemeClr val="tx1"/>
                  </a:solidFill>
                </a:ln>
                <a:solidFill>
                  <a:srgbClr val="FF00A1"/>
                </a:solidFill>
                <a:latin typeface="KAGirlsRule" pitchFamily="2" charset="0"/>
              </a:rPr>
              <a:t>D</a:t>
            </a:r>
            <a:r>
              <a:rPr lang="en-US" sz="11000" b="1" dirty="0">
                <a:ln w="28575">
                  <a:solidFill>
                    <a:schemeClr val="tx1"/>
                  </a:solidFill>
                </a:ln>
                <a:solidFill>
                  <a:srgbClr val="FF8E4D"/>
                </a:solidFill>
                <a:latin typeface="KAGirlsRule" pitchFamily="2" charset="0"/>
              </a:rPr>
              <a:t>U</a:t>
            </a:r>
            <a:r>
              <a:rPr lang="en-US" sz="11000" b="1" dirty="0">
                <a:ln w="28575">
                  <a:solidFill>
                    <a:schemeClr val="tx1"/>
                  </a:solidFill>
                </a:ln>
                <a:solidFill>
                  <a:srgbClr val="FFF700"/>
                </a:solidFill>
                <a:latin typeface="KAGirlsRule" pitchFamily="2" charset="0"/>
              </a:rPr>
              <a:t>A</a:t>
            </a:r>
            <a:r>
              <a:rPr lang="en-US" sz="11000" b="1" dirty="0">
                <a:ln w="28575">
                  <a:solidFill>
                    <a:schemeClr val="tx1"/>
                  </a:solidFill>
                </a:ln>
                <a:solidFill>
                  <a:srgbClr val="9EFF08"/>
                </a:solidFill>
                <a:latin typeface="KAGirlsRule" pitchFamily="2" charset="0"/>
              </a:rPr>
              <a:t>L </a:t>
            </a:r>
            <a:r>
              <a:rPr lang="en-US" sz="11000" b="1" dirty="0">
                <a:ln w="28575">
                  <a:solidFill>
                    <a:schemeClr val="tx1"/>
                  </a:solidFill>
                </a:ln>
                <a:solidFill>
                  <a:srgbClr val="0CC5FF"/>
                </a:solidFill>
                <a:latin typeface="KAGirlsRule" pitchFamily="2" charset="0"/>
              </a:rPr>
              <a:t>R</a:t>
            </a:r>
            <a:r>
              <a:rPr lang="en-US" sz="11000" b="1" dirty="0">
                <a:ln w="28575">
                  <a:solidFill>
                    <a:schemeClr val="tx1"/>
                  </a:solidFill>
                </a:ln>
                <a:solidFill>
                  <a:srgbClr val="C951F4"/>
                </a:solidFill>
                <a:latin typeface="KAGirlsRule" pitchFamily="2" charset="0"/>
              </a:rPr>
              <a:t>E</a:t>
            </a:r>
            <a:r>
              <a:rPr lang="en-US" sz="11000" b="1" dirty="0">
                <a:ln w="28575">
                  <a:solidFill>
                    <a:schemeClr val="tx1"/>
                  </a:solidFill>
                </a:ln>
                <a:solidFill>
                  <a:srgbClr val="FF00A1"/>
                </a:solidFill>
                <a:latin typeface="KAGirlsRule" pitchFamily="2" charset="0"/>
              </a:rPr>
              <a:t>P</a:t>
            </a:r>
            <a:r>
              <a:rPr lang="en-US" sz="11000" b="1" dirty="0">
                <a:ln w="28575">
                  <a:solidFill>
                    <a:schemeClr val="tx1"/>
                  </a:solidFill>
                </a:ln>
                <a:solidFill>
                  <a:srgbClr val="FF8E4D"/>
                </a:solidFill>
                <a:latin typeface="KAGirlsRule" pitchFamily="2" charset="0"/>
              </a:rPr>
              <a:t>O</a:t>
            </a:r>
            <a:r>
              <a:rPr lang="en-US" sz="11000" b="1" dirty="0">
                <a:ln w="28575">
                  <a:solidFill>
                    <a:schemeClr val="tx1"/>
                  </a:solidFill>
                </a:ln>
                <a:solidFill>
                  <a:srgbClr val="FFF700"/>
                </a:solidFill>
                <a:latin typeface="KAGirlsRule" pitchFamily="2" charset="0"/>
              </a:rPr>
              <a:t>R</a:t>
            </a:r>
            <a:r>
              <a:rPr lang="en-US" sz="11000" b="1" dirty="0">
                <a:ln w="28575">
                  <a:solidFill>
                    <a:schemeClr val="tx1"/>
                  </a:solidFill>
                </a:ln>
                <a:solidFill>
                  <a:srgbClr val="9EFF08"/>
                </a:solidFill>
                <a:latin typeface="KAGirlsRule" pitchFamily="2" charset="0"/>
              </a:rPr>
              <a:t>T</a:t>
            </a:r>
          </a:p>
        </p:txBody>
      </p:sp>
      <p:sp>
        <p:nvSpPr>
          <p:cNvPr id="31" name="TextBox 30">
            <a:extLst>
              <a:ext uri="{FF2B5EF4-FFF2-40B4-BE49-F238E27FC236}">
                <a16:creationId xmlns:a16="http://schemas.microsoft.com/office/drawing/2014/main" id="{C2DEA665-CD3E-3912-4830-CAD2743B91EC}"/>
              </a:ext>
            </a:extLst>
          </p:cNvPr>
          <p:cNvSpPr txBox="1"/>
          <p:nvPr>
            <p:custDataLst>
              <p:tags r:id="rId2"/>
            </p:custDataLst>
          </p:nvPr>
        </p:nvSpPr>
        <p:spPr>
          <a:xfrm>
            <a:off x="1727677" y="3274730"/>
            <a:ext cx="2924429" cy="769441"/>
          </a:xfrm>
          <a:prstGeom prst="rect">
            <a:avLst/>
          </a:prstGeom>
          <a:noFill/>
        </p:spPr>
        <p:txBody>
          <a:bodyPr wrap="square" rtlCol="0">
            <a:spAutoFit/>
          </a:bodyPr>
          <a:lstStyle/>
          <a:p>
            <a:pPr algn="ctr"/>
            <a:r>
              <a:rPr lang="en-US" sz="4400" dirty="0">
                <a:ln w="28575">
                  <a:noFill/>
                </a:ln>
                <a:latin typeface="KAGirlsRule" pitchFamily="2" charset="0"/>
              </a:rPr>
              <a:t>SESSION DATES:</a:t>
            </a:r>
          </a:p>
        </p:txBody>
      </p:sp>
      <p:sp>
        <p:nvSpPr>
          <p:cNvPr id="65" name="TextBox 64">
            <a:extLst>
              <a:ext uri="{FF2B5EF4-FFF2-40B4-BE49-F238E27FC236}">
                <a16:creationId xmlns:a16="http://schemas.microsoft.com/office/drawing/2014/main" id="{F2D15599-5DB8-4473-29CF-C634A945A568}"/>
              </a:ext>
            </a:extLst>
          </p:cNvPr>
          <p:cNvSpPr txBox="1"/>
          <p:nvPr>
            <p:custDataLst>
              <p:tags r:id="rId3"/>
            </p:custDataLst>
          </p:nvPr>
        </p:nvSpPr>
        <p:spPr>
          <a:xfrm>
            <a:off x="1661373" y="7613007"/>
            <a:ext cx="3938421" cy="769441"/>
          </a:xfrm>
          <a:prstGeom prst="rect">
            <a:avLst/>
          </a:prstGeom>
          <a:noFill/>
        </p:spPr>
        <p:txBody>
          <a:bodyPr wrap="square" rtlCol="0">
            <a:spAutoFit/>
          </a:bodyPr>
          <a:lstStyle/>
          <a:p>
            <a:pPr algn="ctr"/>
            <a:r>
              <a:rPr lang="en-US" sz="4400" dirty="0">
                <a:ln w="28575">
                  <a:noFill/>
                </a:ln>
                <a:latin typeface="KAGirlsRule" pitchFamily="2" charset="0"/>
              </a:rPr>
              <a:t>Student Data summary:</a:t>
            </a:r>
          </a:p>
        </p:txBody>
      </p:sp>
      <p:sp>
        <p:nvSpPr>
          <p:cNvPr id="66" name="TextBox 65">
            <a:extLst>
              <a:ext uri="{FF2B5EF4-FFF2-40B4-BE49-F238E27FC236}">
                <a16:creationId xmlns:a16="http://schemas.microsoft.com/office/drawing/2014/main" id="{168F6793-4FEA-8D9A-DE7A-8D9C99565EEF}"/>
              </a:ext>
            </a:extLst>
          </p:cNvPr>
          <p:cNvSpPr txBox="1"/>
          <p:nvPr>
            <p:custDataLst>
              <p:tags r:id="rId4"/>
            </p:custDataLst>
          </p:nvPr>
        </p:nvSpPr>
        <p:spPr>
          <a:xfrm>
            <a:off x="1661373" y="8227681"/>
            <a:ext cx="4066918" cy="32316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Type here</a:t>
            </a:r>
          </a:p>
        </p:txBody>
      </p:sp>
      <p:sp>
        <p:nvSpPr>
          <p:cNvPr id="19" name="TextBox 18">
            <a:extLst>
              <a:ext uri="{FF2B5EF4-FFF2-40B4-BE49-F238E27FC236}">
                <a16:creationId xmlns:a16="http://schemas.microsoft.com/office/drawing/2014/main" id="{D33DCA58-9524-366A-EE04-99B2E8FCE0E3}"/>
              </a:ext>
            </a:extLst>
          </p:cNvPr>
          <p:cNvSpPr txBox="1"/>
          <p:nvPr>
            <p:custDataLst>
              <p:tags r:id="rId5"/>
            </p:custDataLst>
          </p:nvPr>
        </p:nvSpPr>
        <p:spPr>
          <a:xfrm>
            <a:off x="1454726" y="2624195"/>
            <a:ext cx="6168045" cy="769441"/>
          </a:xfrm>
          <a:prstGeom prst="rect">
            <a:avLst/>
          </a:prstGeom>
          <a:noFill/>
        </p:spPr>
        <p:txBody>
          <a:bodyPr wrap="square" rtlCol="0">
            <a:spAutoFit/>
          </a:bodyPr>
          <a:lstStyle/>
          <a:p>
            <a:pPr algn="ctr"/>
            <a:r>
              <a:rPr lang="en-US" sz="4400" dirty="0">
                <a:latin typeface="APLPAPATROLL" panose="02000603000000000000" pitchFamily="2" charset="0"/>
                <a:ea typeface="APLPAPATROLL" panose="02000603000000000000" pitchFamily="2" charset="0"/>
              </a:rPr>
              <a:t>Type Student Name Here </a:t>
            </a:r>
          </a:p>
        </p:txBody>
      </p:sp>
      <p:sp>
        <p:nvSpPr>
          <p:cNvPr id="54" name="TextBox 53">
            <a:extLst>
              <a:ext uri="{FF2B5EF4-FFF2-40B4-BE49-F238E27FC236}">
                <a16:creationId xmlns:a16="http://schemas.microsoft.com/office/drawing/2014/main" id="{C6D95E25-EE69-3D59-B45B-B7F3981D540E}"/>
              </a:ext>
            </a:extLst>
          </p:cNvPr>
          <p:cNvSpPr txBox="1"/>
          <p:nvPr>
            <p:custDataLst>
              <p:tags r:id="rId6"/>
            </p:custDataLst>
          </p:nvPr>
        </p:nvSpPr>
        <p:spPr>
          <a:xfrm>
            <a:off x="1747814" y="3908180"/>
            <a:ext cx="2868892"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58" name="TextBox 57">
            <a:extLst>
              <a:ext uri="{FF2B5EF4-FFF2-40B4-BE49-F238E27FC236}">
                <a16:creationId xmlns:a16="http://schemas.microsoft.com/office/drawing/2014/main" id="{F3577A22-F0E8-E2D3-CBEE-6E36620EAD15}"/>
              </a:ext>
            </a:extLst>
          </p:cNvPr>
          <p:cNvSpPr txBox="1"/>
          <p:nvPr>
            <p:custDataLst>
              <p:tags r:id="rId7"/>
            </p:custDataLst>
          </p:nvPr>
        </p:nvSpPr>
        <p:spPr>
          <a:xfrm>
            <a:off x="1720669" y="4834833"/>
            <a:ext cx="2924429"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79" name="TextBox 78">
            <a:extLst>
              <a:ext uri="{FF2B5EF4-FFF2-40B4-BE49-F238E27FC236}">
                <a16:creationId xmlns:a16="http://schemas.microsoft.com/office/drawing/2014/main" id="{29915CE2-5F52-EB58-9D4E-7BA715EDFD7B}"/>
              </a:ext>
            </a:extLst>
          </p:cNvPr>
          <p:cNvSpPr txBox="1"/>
          <p:nvPr>
            <p:custDataLst>
              <p:tags r:id="rId8"/>
            </p:custDataLst>
          </p:nvPr>
        </p:nvSpPr>
        <p:spPr>
          <a:xfrm>
            <a:off x="5671689" y="4029875"/>
            <a:ext cx="1725219" cy="338554"/>
          </a:xfrm>
          <a:prstGeom prst="rect">
            <a:avLst/>
          </a:prstGeom>
          <a:noFill/>
        </p:spPr>
        <p:txBody>
          <a:bodyPr wrap="square">
            <a:spAutoFit/>
          </a:bodyPr>
          <a:lstStyle/>
          <a:p>
            <a:r>
              <a:rPr lang="en-US" sz="1600" dirty="0">
                <a:latin typeface="APLPapaTroll" panose="02000603000000000000" pitchFamily="2" charset="0"/>
                <a:ea typeface="APLPapaTroll" panose="02000603000000000000" pitchFamily="2" charset="0"/>
              </a:rPr>
              <a:t>Type here</a:t>
            </a:r>
          </a:p>
        </p:txBody>
      </p:sp>
      <p:sp>
        <p:nvSpPr>
          <p:cNvPr id="14" name="TextBox 13">
            <a:extLst>
              <a:ext uri="{FF2B5EF4-FFF2-40B4-BE49-F238E27FC236}">
                <a16:creationId xmlns:a16="http://schemas.microsoft.com/office/drawing/2014/main" id="{37008963-946C-092B-5E6D-3D657A0F0A0C}"/>
              </a:ext>
            </a:extLst>
          </p:cNvPr>
          <p:cNvSpPr txBox="1"/>
          <p:nvPr>
            <p:custDataLst>
              <p:tags r:id="rId9"/>
            </p:custDataLst>
          </p:nvPr>
        </p:nvSpPr>
        <p:spPr>
          <a:xfrm>
            <a:off x="1454727" y="813638"/>
            <a:ext cx="6168044" cy="1200329"/>
          </a:xfrm>
          <a:prstGeom prst="rect">
            <a:avLst/>
          </a:prstGeom>
          <a:noFill/>
        </p:spPr>
        <p:txBody>
          <a:bodyPr wrap="square" rtlCol="0">
            <a:spAutoFit/>
          </a:bodyPr>
          <a:lstStyle/>
          <a:p>
            <a:pPr algn="ctr"/>
            <a:r>
              <a:rPr lang="en-US" sz="7200" dirty="0">
                <a:latin typeface="Cosmic Dust" pitchFamily="2" charset="0"/>
                <a:ea typeface="BBCHOOSEKINDNESS" panose="02000603000000000000" pitchFamily="2" charset="0"/>
              </a:rPr>
              <a:t>school counseling</a:t>
            </a:r>
          </a:p>
        </p:txBody>
      </p:sp>
      <p:sp>
        <p:nvSpPr>
          <p:cNvPr id="52" name="TextBox 51">
            <a:extLst>
              <a:ext uri="{FF2B5EF4-FFF2-40B4-BE49-F238E27FC236}">
                <a16:creationId xmlns:a16="http://schemas.microsoft.com/office/drawing/2014/main" id="{1B9C7A95-D2C7-46CB-8B9D-611FBE3DB9FF}"/>
              </a:ext>
            </a:extLst>
          </p:cNvPr>
          <p:cNvSpPr txBox="1"/>
          <p:nvPr>
            <p:custDataLst>
              <p:tags r:id="rId10"/>
            </p:custDataLst>
          </p:nvPr>
        </p:nvSpPr>
        <p:spPr>
          <a:xfrm>
            <a:off x="1741248" y="4221743"/>
            <a:ext cx="2897285" cy="769441"/>
          </a:xfrm>
          <a:prstGeom prst="rect">
            <a:avLst/>
          </a:prstGeom>
          <a:noFill/>
        </p:spPr>
        <p:txBody>
          <a:bodyPr wrap="square" rtlCol="0">
            <a:spAutoFit/>
          </a:bodyPr>
          <a:lstStyle/>
          <a:p>
            <a:pPr algn="ctr"/>
            <a:r>
              <a:rPr lang="en-US" sz="4400" dirty="0">
                <a:ln w="28575">
                  <a:noFill/>
                </a:ln>
                <a:latin typeface="KAGirlsRule" pitchFamily="2" charset="0"/>
              </a:rPr>
              <a:t>Summary:</a:t>
            </a:r>
          </a:p>
        </p:txBody>
      </p:sp>
      <p:sp>
        <p:nvSpPr>
          <p:cNvPr id="67" name="TextBox 66">
            <a:extLst>
              <a:ext uri="{FF2B5EF4-FFF2-40B4-BE49-F238E27FC236}">
                <a16:creationId xmlns:a16="http://schemas.microsoft.com/office/drawing/2014/main" id="{36AB3F9F-1FF3-62D8-2ABC-B1F8FBB874BD}"/>
              </a:ext>
            </a:extLst>
          </p:cNvPr>
          <p:cNvSpPr txBox="1"/>
          <p:nvPr>
            <p:custDataLst>
              <p:tags r:id="rId11"/>
            </p:custDataLst>
          </p:nvPr>
        </p:nvSpPr>
        <p:spPr>
          <a:xfrm>
            <a:off x="5194340" y="3267492"/>
            <a:ext cx="2125339" cy="769441"/>
          </a:xfrm>
          <a:prstGeom prst="rect">
            <a:avLst/>
          </a:prstGeom>
          <a:noFill/>
        </p:spPr>
        <p:txBody>
          <a:bodyPr wrap="square" rtlCol="0">
            <a:spAutoFit/>
          </a:bodyPr>
          <a:lstStyle/>
          <a:p>
            <a:pPr algn="ctr"/>
            <a:r>
              <a:rPr lang="en-US" sz="4400" dirty="0">
                <a:ln w="28575">
                  <a:noFill/>
                </a:ln>
                <a:latin typeface="KAGirlsRule" pitchFamily="2" charset="0"/>
              </a:rPr>
              <a:t>Goals:</a:t>
            </a:r>
          </a:p>
        </p:txBody>
      </p:sp>
    </p:spTree>
    <p:extLst>
      <p:ext uri="{BB962C8B-B14F-4D97-AF65-F5344CB8AC3E}">
        <p14:creationId xmlns:p14="http://schemas.microsoft.com/office/powerpoint/2010/main" val="39251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a:extLst>
            <a:ext uri="{FF2B5EF4-FFF2-40B4-BE49-F238E27FC236}">
              <a16:creationId xmlns:a16="http://schemas.microsoft.com/office/drawing/2014/main" id="{FAEB2DBC-7851-C9B7-5562-4CB4B411F62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FA4EC59-B70C-60E7-2221-55286676C617}"/>
              </a:ext>
            </a:extLst>
          </p:cNvPr>
          <p:cNvSpPr txBox="1"/>
          <p:nvPr>
            <p:custDataLst>
              <p:tags r:id="rId1"/>
            </p:custDataLst>
          </p:nvPr>
        </p:nvSpPr>
        <p:spPr>
          <a:xfrm>
            <a:off x="1047130" y="1167822"/>
            <a:ext cx="6939326" cy="1785104"/>
          </a:xfrm>
          <a:prstGeom prst="rect">
            <a:avLst/>
          </a:prstGeom>
          <a:noFill/>
        </p:spPr>
        <p:txBody>
          <a:bodyPr wrap="square" rtlCol="0">
            <a:spAutoFit/>
          </a:bodyPr>
          <a:lstStyle/>
          <a:p>
            <a:pPr algn="ctr"/>
            <a:r>
              <a:rPr lang="en-US" sz="11000" b="1" dirty="0">
                <a:ln w="28575">
                  <a:solidFill>
                    <a:schemeClr val="tx1"/>
                  </a:solidFill>
                </a:ln>
                <a:solidFill>
                  <a:srgbClr val="FF00A1"/>
                </a:solidFill>
                <a:latin typeface="KAGirlsRule" pitchFamily="2" charset="0"/>
              </a:rPr>
              <a:t>I</a:t>
            </a:r>
            <a:r>
              <a:rPr lang="en-US" sz="11000" b="1" dirty="0">
                <a:ln w="28575">
                  <a:solidFill>
                    <a:schemeClr val="tx1"/>
                  </a:solidFill>
                </a:ln>
                <a:solidFill>
                  <a:srgbClr val="FF8E4D"/>
                </a:solidFill>
                <a:latin typeface="KAGirlsRule" pitchFamily="2" charset="0"/>
              </a:rPr>
              <a:t>N</a:t>
            </a:r>
            <a:r>
              <a:rPr lang="en-US" sz="11000" b="1" dirty="0">
                <a:ln w="28575">
                  <a:solidFill>
                    <a:schemeClr val="tx1"/>
                  </a:solidFill>
                </a:ln>
                <a:solidFill>
                  <a:srgbClr val="FFF700"/>
                </a:solidFill>
                <a:latin typeface="KAGirlsRule" pitchFamily="2" charset="0"/>
              </a:rPr>
              <a:t>D</a:t>
            </a:r>
            <a:r>
              <a:rPr lang="en-US" sz="11000" b="1" dirty="0">
                <a:ln w="28575">
                  <a:solidFill>
                    <a:schemeClr val="tx1"/>
                  </a:solidFill>
                </a:ln>
                <a:solidFill>
                  <a:srgbClr val="9EFF08"/>
                </a:solidFill>
                <a:latin typeface="KAGirlsRule" pitchFamily="2" charset="0"/>
              </a:rPr>
              <a:t>I</a:t>
            </a:r>
            <a:r>
              <a:rPr lang="en-US" sz="11000" b="1" dirty="0">
                <a:ln w="28575">
                  <a:solidFill>
                    <a:schemeClr val="tx1"/>
                  </a:solidFill>
                </a:ln>
                <a:solidFill>
                  <a:srgbClr val="0CC5FF"/>
                </a:solidFill>
                <a:latin typeface="KAGirlsRule" pitchFamily="2" charset="0"/>
              </a:rPr>
              <a:t>V</a:t>
            </a:r>
            <a:r>
              <a:rPr lang="en-US" sz="11000" b="1" dirty="0">
                <a:ln w="28575">
                  <a:solidFill>
                    <a:schemeClr val="tx1"/>
                  </a:solidFill>
                </a:ln>
                <a:solidFill>
                  <a:srgbClr val="C951F4"/>
                </a:solidFill>
                <a:latin typeface="KAGirlsRule" pitchFamily="2" charset="0"/>
              </a:rPr>
              <a:t>I</a:t>
            </a:r>
            <a:r>
              <a:rPr lang="en-US" sz="11000" b="1" dirty="0">
                <a:ln w="28575">
                  <a:solidFill>
                    <a:schemeClr val="tx1"/>
                  </a:solidFill>
                </a:ln>
                <a:solidFill>
                  <a:srgbClr val="FF00A1"/>
                </a:solidFill>
                <a:latin typeface="KAGirlsRule" pitchFamily="2" charset="0"/>
              </a:rPr>
              <a:t>D</a:t>
            </a:r>
            <a:r>
              <a:rPr lang="en-US" sz="11000" b="1" dirty="0">
                <a:ln w="28575">
                  <a:solidFill>
                    <a:schemeClr val="tx1"/>
                  </a:solidFill>
                </a:ln>
                <a:solidFill>
                  <a:srgbClr val="FF8E4D"/>
                </a:solidFill>
                <a:latin typeface="KAGirlsRule" pitchFamily="2" charset="0"/>
              </a:rPr>
              <a:t>U</a:t>
            </a:r>
            <a:r>
              <a:rPr lang="en-US" sz="11000" b="1" dirty="0">
                <a:ln w="28575">
                  <a:solidFill>
                    <a:schemeClr val="tx1"/>
                  </a:solidFill>
                </a:ln>
                <a:solidFill>
                  <a:srgbClr val="FFF700"/>
                </a:solidFill>
                <a:latin typeface="KAGirlsRule" pitchFamily="2" charset="0"/>
              </a:rPr>
              <a:t>A</a:t>
            </a:r>
            <a:r>
              <a:rPr lang="en-US" sz="11000" b="1" dirty="0">
                <a:ln w="28575">
                  <a:solidFill>
                    <a:schemeClr val="tx1"/>
                  </a:solidFill>
                </a:ln>
                <a:solidFill>
                  <a:srgbClr val="9EFF08"/>
                </a:solidFill>
                <a:latin typeface="KAGirlsRule" pitchFamily="2" charset="0"/>
              </a:rPr>
              <a:t>L </a:t>
            </a:r>
            <a:r>
              <a:rPr lang="en-US" sz="11000" b="1" dirty="0">
                <a:ln w="28575">
                  <a:solidFill>
                    <a:schemeClr val="tx1"/>
                  </a:solidFill>
                </a:ln>
                <a:solidFill>
                  <a:srgbClr val="0CC5FF"/>
                </a:solidFill>
                <a:latin typeface="KAGirlsRule" pitchFamily="2" charset="0"/>
              </a:rPr>
              <a:t>R</a:t>
            </a:r>
            <a:r>
              <a:rPr lang="en-US" sz="11000" b="1" dirty="0">
                <a:ln w="28575">
                  <a:solidFill>
                    <a:schemeClr val="tx1"/>
                  </a:solidFill>
                </a:ln>
                <a:solidFill>
                  <a:srgbClr val="C951F4"/>
                </a:solidFill>
                <a:latin typeface="KAGirlsRule" pitchFamily="2" charset="0"/>
              </a:rPr>
              <a:t>E</a:t>
            </a:r>
            <a:r>
              <a:rPr lang="en-US" sz="11000" b="1" dirty="0">
                <a:ln w="28575">
                  <a:solidFill>
                    <a:schemeClr val="tx1"/>
                  </a:solidFill>
                </a:ln>
                <a:solidFill>
                  <a:srgbClr val="FF00A1"/>
                </a:solidFill>
                <a:latin typeface="KAGirlsRule" pitchFamily="2" charset="0"/>
              </a:rPr>
              <a:t>P</a:t>
            </a:r>
            <a:r>
              <a:rPr lang="en-US" sz="11000" b="1" dirty="0">
                <a:ln w="28575">
                  <a:solidFill>
                    <a:schemeClr val="tx1"/>
                  </a:solidFill>
                </a:ln>
                <a:solidFill>
                  <a:srgbClr val="FF8E4D"/>
                </a:solidFill>
                <a:latin typeface="KAGirlsRule" pitchFamily="2" charset="0"/>
              </a:rPr>
              <a:t>O</a:t>
            </a:r>
            <a:r>
              <a:rPr lang="en-US" sz="11000" b="1" dirty="0">
                <a:ln w="28575">
                  <a:solidFill>
                    <a:schemeClr val="tx1"/>
                  </a:solidFill>
                </a:ln>
                <a:solidFill>
                  <a:srgbClr val="FFF700"/>
                </a:solidFill>
                <a:latin typeface="KAGirlsRule" pitchFamily="2" charset="0"/>
              </a:rPr>
              <a:t>R</a:t>
            </a:r>
            <a:r>
              <a:rPr lang="en-US" sz="11000" b="1" dirty="0">
                <a:ln w="28575">
                  <a:solidFill>
                    <a:schemeClr val="tx1"/>
                  </a:solidFill>
                </a:ln>
                <a:solidFill>
                  <a:srgbClr val="9EFF08"/>
                </a:solidFill>
                <a:latin typeface="KAGirlsRule" pitchFamily="2" charset="0"/>
              </a:rPr>
              <a:t>T</a:t>
            </a:r>
          </a:p>
        </p:txBody>
      </p:sp>
      <p:sp>
        <p:nvSpPr>
          <p:cNvPr id="31" name="TextBox 30">
            <a:extLst>
              <a:ext uri="{FF2B5EF4-FFF2-40B4-BE49-F238E27FC236}">
                <a16:creationId xmlns:a16="http://schemas.microsoft.com/office/drawing/2014/main" id="{AF992469-BFD8-0D16-F60B-21DD33EB2674}"/>
              </a:ext>
            </a:extLst>
          </p:cNvPr>
          <p:cNvSpPr txBox="1"/>
          <p:nvPr>
            <p:custDataLst>
              <p:tags r:id="rId2"/>
            </p:custDataLst>
          </p:nvPr>
        </p:nvSpPr>
        <p:spPr>
          <a:xfrm>
            <a:off x="1727677" y="3274730"/>
            <a:ext cx="2924429" cy="769441"/>
          </a:xfrm>
          <a:prstGeom prst="rect">
            <a:avLst/>
          </a:prstGeom>
          <a:noFill/>
        </p:spPr>
        <p:txBody>
          <a:bodyPr wrap="square" rtlCol="0">
            <a:spAutoFit/>
          </a:bodyPr>
          <a:lstStyle/>
          <a:p>
            <a:pPr algn="ctr"/>
            <a:r>
              <a:rPr lang="en-US" sz="4400" dirty="0">
                <a:ln w="28575">
                  <a:noFill/>
                </a:ln>
                <a:latin typeface="KAGirlsRule" pitchFamily="2" charset="0"/>
              </a:rPr>
              <a:t>SESSION DATES:</a:t>
            </a:r>
          </a:p>
        </p:txBody>
      </p:sp>
      <p:sp>
        <p:nvSpPr>
          <p:cNvPr id="65" name="TextBox 64">
            <a:extLst>
              <a:ext uri="{FF2B5EF4-FFF2-40B4-BE49-F238E27FC236}">
                <a16:creationId xmlns:a16="http://schemas.microsoft.com/office/drawing/2014/main" id="{5C62C7F8-D84A-11C9-3341-62F9833CEFD6}"/>
              </a:ext>
            </a:extLst>
          </p:cNvPr>
          <p:cNvSpPr txBox="1"/>
          <p:nvPr>
            <p:custDataLst>
              <p:tags r:id="rId3"/>
            </p:custDataLst>
          </p:nvPr>
        </p:nvSpPr>
        <p:spPr>
          <a:xfrm>
            <a:off x="1661373" y="7613007"/>
            <a:ext cx="3938421" cy="769441"/>
          </a:xfrm>
          <a:prstGeom prst="rect">
            <a:avLst/>
          </a:prstGeom>
          <a:noFill/>
        </p:spPr>
        <p:txBody>
          <a:bodyPr wrap="square" rtlCol="0">
            <a:spAutoFit/>
          </a:bodyPr>
          <a:lstStyle/>
          <a:p>
            <a:pPr algn="ctr"/>
            <a:r>
              <a:rPr lang="en-US" sz="4400" dirty="0">
                <a:ln w="28575">
                  <a:noFill/>
                </a:ln>
                <a:latin typeface="KAGirlsRule" pitchFamily="2" charset="0"/>
              </a:rPr>
              <a:t>Student Data summary:</a:t>
            </a:r>
          </a:p>
        </p:txBody>
      </p:sp>
      <p:sp>
        <p:nvSpPr>
          <p:cNvPr id="66" name="TextBox 65">
            <a:extLst>
              <a:ext uri="{FF2B5EF4-FFF2-40B4-BE49-F238E27FC236}">
                <a16:creationId xmlns:a16="http://schemas.microsoft.com/office/drawing/2014/main" id="{CB965558-50F7-2E56-6774-DB679E24BD9C}"/>
              </a:ext>
            </a:extLst>
          </p:cNvPr>
          <p:cNvSpPr txBox="1"/>
          <p:nvPr>
            <p:custDataLst>
              <p:tags r:id="rId4"/>
            </p:custDataLst>
          </p:nvPr>
        </p:nvSpPr>
        <p:spPr>
          <a:xfrm>
            <a:off x="1661373" y="8227681"/>
            <a:ext cx="4066918" cy="32316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Type here</a:t>
            </a:r>
          </a:p>
        </p:txBody>
      </p:sp>
      <p:sp>
        <p:nvSpPr>
          <p:cNvPr id="19" name="TextBox 18">
            <a:extLst>
              <a:ext uri="{FF2B5EF4-FFF2-40B4-BE49-F238E27FC236}">
                <a16:creationId xmlns:a16="http://schemas.microsoft.com/office/drawing/2014/main" id="{3BBE860C-ED54-791E-0DE5-386FE1FFB116}"/>
              </a:ext>
            </a:extLst>
          </p:cNvPr>
          <p:cNvSpPr txBox="1"/>
          <p:nvPr>
            <p:custDataLst>
              <p:tags r:id="rId5"/>
            </p:custDataLst>
          </p:nvPr>
        </p:nvSpPr>
        <p:spPr>
          <a:xfrm>
            <a:off x="1454726" y="2624195"/>
            <a:ext cx="6168045" cy="769441"/>
          </a:xfrm>
          <a:prstGeom prst="rect">
            <a:avLst/>
          </a:prstGeom>
          <a:noFill/>
        </p:spPr>
        <p:txBody>
          <a:bodyPr wrap="square" rtlCol="0">
            <a:spAutoFit/>
          </a:bodyPr>
          <a:lstStyle/>
          <a:p>
            <a:pPr algn="ctr"/>
            <a:r>
              <a:rPr lang="en-US" sz="4400" dirty="0">
                <a:latin typeface="APLPAPATROLL" panose="02000603000000000000" pitchFamily="2" charset="0"/>
                <a:ea typeface="APLPAPATROLL" panose="02000603000000000000" pitchFamily="2" charset="0"/>
              </a:rPr>
              <a:t>Type Student Name Here </a:t>
            </a:r>
          </a:p>
        </p:txBody>
      </p:sp>
      <p:sp>
        <p:nvSpPr>
          <p:cNvPr id="54" name="TextBox 53">
            <a:extLst>
              <a:ext uri="{FF2B5EF4-FFF2-40B4-BE49-F238E27FC236}">
                <a16:creationId xmlns:a16="http://schemas.microsoft.com/office/drawing/2014/main" id="{E95743B9-8A6E-8F0D-7D05-234BD1B83E1E}"/>
              </a:ext>
            </a:extLst>
          </p:cNvPr>
          <p:cNvSpPr txBox="1"/>
          <p:nvPr>
            <p:custDataLst>
              <p:tags r:id="rId6"/>
            </p:custDataLst>
          </p:nvPr>
        </p:nvSpPr>
        <p:spPr>
          <a:xfrm>
            <a:off x="1747814" y="3908180"/>
            <a:ext cx="2868892"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58" name="TextBox 57">
            <a:extLst>
              <a:ext uri="{FF2B5EF4-FFF2-40B4-BE49-F238E27FC236}">
                <a16:creationId xmlns:a16="http://schemas.microsoft.com/office/drawing/2014/main" id="{9A1CFF93-5332-C4E2-C464-69386E9BE25E}"/>
              </a:ext>
            </a:extLst>
          </p:cNvPr>
          <p:cNvSpPr txBox="1"/>
          <p:nvPr>
            <p:custDataLst>
              <p:tags r:id="rId7"/>
            </p:custDataLst>
          </p:nvPr>
        </p:nvSpPr>
        <p:spPr>
          <a:xfrm>
            <a:off x="1720669" y="4834833"/>
            <a:ext cx="2924429"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79" name="TextBox 78">
            <a:extLst>
              <a:ext uri="{FF2B5EF4-FFF2-40B4-BE49-F238E27FC236}">
                <a16:creationId xmlns:a16="http://schemas.microsoft.com/office/drawing/2014/main" id="{C8140742-16EF-3E04-628F-1B431836386D}"/>
              </a:ext>
            </a:extLst>
          </p:cNvPr>
          <p:cNvSpPr txBox="1"/>
          <p:nvPr>
            <p:custDataLst>
              <p:tags r:id="rId8"/>
            </p:custDataLst>
          </p:nvPr>
        </p:nvSpPr>
        <p:spPr>
          <a:xfrm>
            <a:off x="5671689" y="4029875"/>
            <a:ext cx="1725219" cy="338554"/>
          </a:xfrm>
          <a:prstGeom prst="rect">
            <a:avLst/>
          </a:prstGeom>
          <a:noFill/>
        </p:spPr>
        <p:txBody>
          <a:bodyPr wrap="square">
            <a:spAutoFit/>
          </a:bodyPr>
          <a:lstStyle/>
          <a:p>
            <a:r>
              <a:rPr lang="en-US" sz="1600" dirty="0">
                <a:latin typeface="APLPapaTroll" panose="02000603000000000000" pitchFamily="2" charset="0"/>
                <a:ea typeface="APLPapaTroll" panose="02000603000000000000" pitchFamily="2" charset="0"/>
              </a:rPr>
              <a:t>Type here</a:t>
            </a:r>
          </a:p>
        </p:txBody>
      </p:sp>
      <p:sp>
        <p:nvSpPr>
          <p:cNvPr id="14" name="TextBox 13">
            <a:extLst>
              <a:ext uri="{FF2B5EF4-FFF2-40B4-BE49-F238E27FC236}">
                <a16:creationId xmlns:a16="http://schemas.microsoft.com/office/drawing/2014/main" id="{2122290E-F188-AD34-A880-81F049BBB6C2}"/>
              </a:ext>
            </a:extLst>
          </p:cNvPr>
          <p:cNvSpPr txBox="1"/>
          <p:nvPr>
            <p:custDataLst>
              <p:tags r:id="rId9"/>
            </p:custDataLst>
          </p:nvPr>
        </p:nvSpPr>
        <p:spPr>
          <a:xfrm>
            <a:off x="1454727" y="813638"/>
            <a:ext cx="6168044" cy="1200329"/>
          </a:xfrm>
          <a:prstGeom prst="rect">
            <a:avLst/>
          </a:prstGeom>
          <a:noFill/>
        </p:spPr>
        <p:txBody>
          <a:bodyPr wrap="square" rtlCol="0">
            <a:spAutoFit/>
          </a:bodyPr>
          <a:lstStyle/>
          <a:p>
            <a:pPr algn="ctr"/>
            <a:r>
              <a:rPr lang="en-US" sz="7200" dirty="0">
                <a:latin typeface="Cosmic Dust" pitchFamily="2" charset="0"/>
                <a:ea typeface="BBCHOOSEKINDNESS" panose="02000603000000000000" pitchFamily="2" charset="0"/>
              </a:rPr>
              <a:t>school counseling</a:t>
            </a:r>
          </a:p>
        </p:txBody>
      </p:sp>
      <p:sp>
        <p:nvSpPr>
          <p:cNvPr id="52" name="TextBox 51">
            <a:extLst>
              <a:ext uri="{FF2B5EF4-FFF2-40B4-BE49-F238E27FC236}">
                <a16:creationId xmlns:a16="http://schemas.microsoft.com/office/drawing/2014/main" id="{D5F967F0-AFCB-B0A1-8527-3319F1BF5D0D}"/>
              </a:ext>
            </a:extLst>
          </p:cNvPr>
          <p:cNvSpPr txBox="1"/>
          <p:nvPr>
            <p:custDataLst>
              <p:tags r:id="rId10"/>
            </p:custDataLst>
          </p:nvPr>
        </p:nvSpPr>
        <p:spPr>
          <a:xfrm>
            <a:off x="1741248" y="4221743"/>
            <a:ext cx="2897285" cy="769441"/>
          </a:xfrm>
          <a:prstGeom prst="rect">
            <a:avLst/>
          </a:prstGeom>
          <a:noFill/>
        </p:spPr>
        <p:txBody>
          <a:bodyPr wrap="square" rtlCol="0">
            <a:spAutoFit/>
          </a:bodyPr>
          <a:lstStyle/>
          <a:p>
            <a:pPr algn="ctr"/>
            <a:r>
              <a:rPr lang="en-US" sz="4400" dirty="0">
                <a:ln w="28575">
                  <a:noFill/>
                </a:ln>
                <a:latin typeface="KAGirlsRule" pitchFamily="2" charset="0"/>
              </a:rPr>
              <a:t>Summary:</a:t>
            </a:r>
          </a:p>
        </p:txBody>
      </p:sp>
      <p:sp>
        <p:nvSpPr>
          <p:cNvPr id="67" name="TextBox 66">
            <a:extLst>
              <a:ext uri="{FF2B5EF4-FFF2-40B4-BE49-F238E27FC236}">
                <a16:creationId xmlns:a16="http://schemas.microsoft.com/office/drawing/2014/main" id="{088B14F3-D208-07ED-B222-646AB34C3ABD}"/>
              </a:ext>
            </a:extLst>
          </p:cNvPr>
          <p:cNvSpPr txBox="1"/>
          <p:nvPr>
            <p:custDataLst>
              <p:tags r:id="rId11"/>
            </p:custDataLst>
          </p:nvPr>
        </p:nvSpPr>
        <p:spPr>
          <a:xfrm>
            <a:off x="5194340" y="3267492"/>
            <a:ext cx="2125339" cy="769441"/>
          </a:xfrm>
          <a:prstGeom prst="rect">
            <a:avLst/>
          </a:prstGeom>
          <a:noFill/>
        </p:spPr>
        <p:txBody>
          <a:bodyPr wrap="square" rtlCol="0">
            <a:spAutoFit/>
          </a:bodyPr>
          <a:lstStyle/>
          <a:p>
            <a:pPr algn="ctr"/>
            <a:r>
              <a:rPr lang="en-US" sz="4400" dirty="0">
                <a:ln w="28575">
                  <a:noFill/>
                </a:ln>
                <a:latin typeface="KAGirlsRule" pitchFamily="2" charset="0"/>
              </a:rPr>
              <a:t>Goals:</a:t>
            </a:r>
          </a:p>
        </p:txBody>
      </p:sp>
    </p:spTree>
    <p:extLst>
      <p:ext uri="{BB962C8B-B14F-4D97-AF65-F5344CB8AC3E}">
        <p14:creationId xmlns:p14="http://schemas.microsoft.com/office/powerpoint/2010/main" val="189483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a:extLst>
            <a:ext uri="{FF2B5EF4-FFF2-40B4-BE49-F238E27FC236}">
              <a16:creationId xmlns:a16="http://schemas.microsoft.com/office/drawing/2014/main" id="{04C39B15-3D6F-1DA4-839C-0A404843DED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5C89D2D-B46F-D1F6-FD5B-3CC83464CAE3}"/>
              </a:ext>
            </a:extLst>
          </p:cNvPr>
          <p:cNvSpPr txBox="1"/>
          <p:nvPr>
            <p:custDataLst>
              <p:tags r:id="rId1"/>
            </p:custDataLst>
          </p:nvPr>
        </p:nvSpPr>
        <p:spPr>
          <a:xfrm>
            <a:off x="1047130" y="1167822"/>
            <a:ext cx="6939326" cy="1785104"/>
          </a:xfrm>
          <a:prstGeom prst="rect">
            <a:avLst/>
          </a:prstGeom>
          <a:noFill/>
        </p:spPr>
        <p:txBody>
          <a:bodyPr wrap="square" rtlCol="0">
            <a:spAutoFit/>
          </a:bodyPr>
          <a:lstStyle/>
          <a:p>
            <a:pPr algn="ctr"/>
            <a:r>
              <a:rPr lang="en-US" sz="11000" b="1" dirty="0">
                <a:ln w="28575">
                  <a:solidFill>
                    <a:schemeClr val="tx1"/>
                  </a:solidFill>
                </a:ln>
                <a:solidFill>
                  <a:srgbClr val="FF00A1"/>
                </a:solidFill>
                <a:latin typeface="KAGirlsRule" pitchFamily="2" charset="0"/>
              </a:rPr>
              <a:t>I</a:t>
            </a:r>
            <a:r>
              <a:rPr lang="en-US" sz="11000" b="1" dirty="0">
                <a:ln w="28575">
                  <a:solidFill>
                    <a:schemeClr val="tx1"/>
                  </a:solidFill>
                </a:ln>
                <a:solidFill>
                  <a:srgbClr val="FF8E4D"/>
                </a:solidFill>
                <a:latin typeface="KAGirlsRule" pitchFamily="2" charset="0"/>
              </a:rPr>
              <a:t>N</a:t>
            </a:r>
            <a:r>
              <a:rPr lang="en-US" sz="11000" b="1" dirty="0">
                <a:ln w="28575">
                  <a:solidFill>
                    <a:schemeClr val="tx1"/>
                  </a:solidFill>
                </a:ln>
                <a:solidFill>
                  <a:srgbClr val="FFF700"/>
                </a:solidFill>
                <a:latin typeface="KAGirlsRule" pitchFamily="2" charset="0"/>
              </a:rPr>
              <a:t>D</a:t>
            </a:r>
            <a:r>
              <a:rPr lang="en-US" sz="11000" b="1" dirty="0">
                <a:ln w="28575">
                  <a:solidFill>
                    <a:schemeClr val="tx1"/>
                  </a:solidFill>
                </a:ln>
                <a:solidFill>
                  <a:srgbClr val="9EFF08"/>
                </a:solidFill>
                <a:latin typeface="KAGirlsRule" pitchFamily="2" charset="0"/>
              </a:rPr>
              <a:t>I</a:t>
            </a:r>
            <a:r>
              <a:rPr lang="en-US" sz="11000" b="1" dirty="0">
                <a:ln w="28575">
                  <a:solidFill>
                    <a:schemeClr val="tx1"/>
                  </a:solidFill>
                </a:ln>
                <a:solidFill>
                  <a:srgbClr val="0CC5FF"/>
                </a:solidFill>
                <a:latin typeface="KAGirlsRule" pitchFamily="2" charset="0"/>
              </a:rPr>
              <a:t>V</a:t>
            </a:r>
            <a:r>
              <a:rPr lang="en-US" sz="11000" b="1" dirty="0">
                <a:ln w="28575">
                  <a:solidFill>
                    <a:schemeClr val="tx1"/>
                  </a:solidFill>
                </a:ln>
                <a:solidFill>
                  <a:srgbClr val="C951F4"/>
                </a:solidFill>
                <a:latin typeface="KAGirlsRule" pitchFamily="2" charset="0"/>
              </a:rPr>
              <a:t>I</a:t>
            </a:r>
            <a:r>
              <a:rPr lang="en-US" sz="11000" b="1" dirty="0">
                <a:ln w="28575">
                  <a:solidFill>
                    <a:schemeClr val="tx1"/>
                  </a:solidFill>
                </a:ln>
                <a:solidFill>
                  <a:srgbClr val="FF00A1"/>
                </a:solidFill>
                <a:latin typeface="KAGirlsRule" pitchFamily="2" charset="0"/>
              </a:rPr>
              <a:t>D</a:t>
            </a:r>
            <a:r>
              <a:rPr lang="en-US" sz="11000" b="1" dirty="0">
                <a:ln w="28575">
                  <a:solidFill>
                    <a:schemeClr val="tx1"/>
                  </a:solidFill>
                </a:ln>
                <a:solidFill>
                  <a:srgbClr val="FF8E4D"/>
                </a:solidFill>
                <a:latin typeface="KAGirlsRule" pitchFamily="2" charset="0"/>
              </a:rPr>
              <a:t>U</a:t>
            </a:r>
            <a:r>
              <a:rPr lang="en-US" sz="11000" b="1" dirty="0">
                <a:ln w="28575">
                  <a:solidFill>
                    <a:schemeClr val="tx1"/>
                  </a:solidFill>
                </a:ln>
                <a:solidFill>
                  <a:srgbClr val="FFF700"/>
                </a:solidFill>
                <a:latin typeface="KAGirlsRule" pitchFamily="2" charset="0"/>
              </a:rPr>
              <a:t>A</a:t>
            </a:r>
            <a:r>
              <a:rPr lang="en-US" sz="11000" b="1" dirty="0">
                <a:ln w="28575">
                  <a:solidFill>
                    <a:schemeClr val="tx1"/>
                  </a:solidFill>
                </a:ln>
                <a:solidFill>
                  <a:srgbClr val="9EFF08"/>
                </a:solidFill>
                <a:latin typeface="KAGirlsRule" pitchFamily="2" charset="0"/>
              </a:rPr>
              <a:t>L </a:t>
            </a:r>
            <a:r>
              <a:rPr lang="en-US" sz="11000" b="1" dirty="0">
                <a:ln w="28575">
                  <a:solidFill>
                    <a:schemeClr val="tx1"/>
                  </a:solidFill>
                </a:ln>
                <a:solidFill>
                  <a:srgbClr val="0CC5FF"/>
                </a:solidFill>
                <a:latin typeface="KAGirlsRule" pitchFamily="2" charset="0"/>
              </a:rPr>
              <a:t>R</a:t>
            </a:r>
            <a:r>
              <a:rPr lang="en-US" sz="11000" b="1" dirty="0">
                <a:ln w="28575">
                  <a:solidFill>
                    <a:schemeClr val="tx1"/>
                  </a:solidFill>
                </a:ln>
                <a:solidFill>
                  <a:srgbClr val="C951F4"/>
                </a:solidFill>
                <a:latin typeface="KAGirlsRule" pitchFamily="2" charset="0"/>
              </a:rPr>
              <a:t>E</a:t>
            </a:r>
            <a:r>
              <a:rPr lang="en-US" sz="11000" b="1" dirty="0">
                <a:ln w="28575">
                  <a:solidFill>
                    <a:schemeClr val="tx1"/>
                  </a:solidFill>
                </a:ln>
                <a:solidFill>
                  <a:srgbClr val="FF00A1"/>
                </a:solidFill>
                <a:latin typeface="KAGirlsRule" pitchFamily="2" charset="0"/>
              </a:rPr>
              <a:t>P</a:t>
            </a:r>
            <a:r>
              <a:rPr lang="en-US" sz="11000" b="1" dirty="0">
                <a:ln w="28575">
                  <a:solidFill>
                    <a:schemeClr val="tx1"/>
                  </a:solidFill>
                </a:ln>
                <a:solidFill>
                  <a:srgbClr val="FF8E4D"/>
                </a:solidFill>
                <a:latin typeface="KAGirlsRule" pitchFamily="2" charset="0"/>
              </a:rPr>
              <a:t>O</a:t>
            </a:r>
            <a:r>
              <a:rPr lang="en-US" sz="11000" b="1" dirty="0">
                <a:ln w="28575">
                  <a:solidFill>
                    <a:schemeClr val="tx1"/>
                  </a:solidFill>
                </a:ln>
                <a:solidFill>
                  <a:srgbClr val="FFF700"/>
                </a:solidFill>
                <a:latin typeface="KAGirlsRule" pitchFamily="2" charset="0"/>
              </a:rPr>
              <a:t>R</a:t>
            </a:r>
            <a:r>
              <a:rPr lang="en-US" sz="11000" b="1" dirty="0">
                <a:ln w="28575">
                  <a:solidFill>
                    <a:schemeClr val="tx1"/>
                  </a:solidFill>
                </a:ln>
                <a:solidFill>
                  <a:srgbClr val="9EFF08"/>
                </a:solidFill>
                <a:latin typeface="KAGirlsRule" pitchFamily="2" charset="0"/>
              </a:rPr>
              <a:t>T</a:t>
            </a:r>
          </a:p>
        </p:txBody>
      </p:sp>
      <p:sp>
        <p:nvSpPr>
          <p:cNvPr id="31" name="TextBox 30">
            <a:extLst>
              <a:ext uri="{FF2B5EF4-FFF2-40B4-BE49-F238E27FC236}">
                <a16:creationId xmlns:a16="http://schemas.microsoft.com/office/drawing/2014/main" id="{0D63E937-C97D-9FD7-249A-B7EFBECEAF54}"/>
              </a:ext>
            </a:extLst>
          </p:cNvPr>
          <p:cNvSpPr txBox="1"/>
          <p:nvPr>
            <p:custDataLst>
              <p:tags r:id="rId2"/>
            </p:custDataLst>
          </p:nvPr>
        </p:nvSpPr>
        <p:spPr>
          <a:xfrm>
            <a:off x="1727677" y="3274730"/>
            <a:ext cx="2924429" cy="769441"/>
          </a:xfrm>
          <a:prstGeom prst="rect">
            <a:avLst/>
          </a:prstGeom>
          <a:noFill/>
        </p:spPr>
        <p:txBody>
          <a:bodyPr wrap="square" rtlCol="0">
            <a:spAutoFit/>
          </a:bodyPr>
          <a:lstStyle/>
          <a:p>
            <a:pPr algn="ctr"/>
            <a:r>
              <a:rPr lang="en-US" sz="4400" dirty="0">
                <a:ln w="28575">
                  <a:noFill/>
                </a:ln>
                <a:latin typeface="KAGirlsRule" pitchFamily="2" charset="0"/>
              </a:rPr>
              <a:t>SESSION DATES:</a:t>
            </a:r>
          </a:p>
        </p:txBody>
      </p:sp>
      <p:sp>
        <p:nvSpPr>
          <p:cNvPr id="65" name="TextBox 64">
            <a:extLst>
              <a:ext uri="{FF2B5EF4-FFF2-40B4-BE49-F238E27FC236}">
                <a16:creationId xmlns:a16="http://schemas.microsoft.com/office/drawing/2014/main" id="{729DAA3A-222F-F206-3408-6177E0A6C84D}"/>
              </a:ext>
            </a:extLst>
          </p:cNvPr>
          <p:cNvSpPr txBox="1"/>
          <p:nvPr>
            <p:custDataLst>
              <p:tags r:id="rId3"/>
            </p:custDataLst>
          </p:nvPr>
        </p:nvSpPr>
        <p:spPr>
          <a:xfrm>
            <a:off x="1661373" y="7613007"/>
            <a:ext cx="3938421" cy="769441"/>
          </a:xfrm>
          <a:prstGeom prst="rect">
            <a:avLst/>
          </a:prstGeom>
          <a:noFill/>
        </p:spPr>
        <p:txBody>
          <a:bodyPr wrap="square" rtlCol="0">
            <a:spAutoFit/>
          </a:bodyPr>
          <a:lstStyle/>
          <a:p>
            <a:pPr algn="ctr"/>
            <a:r>
              <a:rPr lang="en-US" sz="4400" dirty="0">
                <a:ln w="28575">
                  <a:noFill/>
                </a:ln>
                <a:latin typeface="KAGirlsRule" pitchFamily="2" charset="0"/>
              </a:rPr>
              <a:t>Student Data summary:</a:t>
            </a:r>
          </a:p>
        </p:txBody>
      </p:sp>
      <p:sp>
        <p:nvSpPr>
          <p:cNvPr id="66" name="TextBox 65">
            <a:extLst>
              <a:ext uri="{FF2B5EF4-FFF2-40B4-BE49-F238E27FC236}">
                <a16:creationId xmlns:a16="http://schemas.microsoft.com/office/drawing/2014/main" id="{976AFB78-5553-507C-8700-8B1AB730B1EF}"/>
              </a:ext>
            </a:extLst>
          </p:cNvPr>
          <p:cNvSpPr txBox="1"/>
          <p:nvPr>
            <p:custDataLst>
              <p:tags r:id="rId4"/>
            </p:custDataLst>
          </p:nvPr>
        </p:nvSpPr>
        <p:spPr>
          <a:xfrm>
            <a:off x="1661373" y="8227681"/>
            <a:ext cx="4066918" cy="32316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PLPapaTroll" panose="02000603000000000000" pitchFamily="2" charset="0"/>
                <a:ea typeface="APLPapaTroll" panose="02000603000000000000" pitchFamily="2" charset="0"/>
              </a:rPr>
              <a:t>Type here</a:t>
            </a:r>
          </a:p>
        </p:txBody>
      </p:sp>
      <p:sp>
        <p:nvSpPr>
          <p:cNvPr id="19" name="TextBox 18">
            <a:extLst>
              <a:ext uri="{FF2B5EF4-FFF2-40B4-BE49-F238E27FC236}">
                <a16:creationId xmlns:a16="http://schemas.microsoft.com/office/drawing/2014/main" id="{1885F918-A621-6501-97B0-751CD35F9004}"/>
              </a:ext>
            </a:extLst>
          </p:cNvPr>
          <p:cNvSpPr txBox="1"/>
          <p:nvPr>
            <p:custDataLst>
              <p:tags r:id="rId5"/>
            </p:custDataLst>
          </p:nvPr>
        </p:nvSpPr>
        <p:spPr>
          <a:xfrm>
            <a:off x="1454726" y="2624195"/>
            <a:ext cx="6168045" cy="769441"/>
          </a:xfrm>
          <a:prstGeom prst="rect">
            <a:avLst/>
          </a:prstGeom>
          <a:noFill/>
        </p:spPr>
        <p:txBody>
          <a:bodyPr wrap="square" rtlCol="0">
            <a:spAutoFit/>
          </a:bodyPr>
          <a:lstStyle/>
          <a:p>
            <a:pPr algn="ctr"/>
            <a:r>
              <a:rPr lang="en-US" sz="4400" dirty="0">
                <a:latin typeface="APLPAPATROLL" panose="02000603000000000000" pitchFamily="2" charset="0"/>
                <a:ea typeface="APLPAPATROLL" panose="02000603000000000000" pitchFamily="2" charset="0"/>
              </a:rPr>
              <a:t>Type Student Name Here</a:t>
            </a:r>
          </a:p>
        </p:txBody>
      </p:sp>
      <p:sp>
        <p:nvSpPr>
          <p:cNvPr id="54" name="TextBox 53">
            <a:extLst>
              <a:ext uri="{FF2B5EF4-FFF2-40B4-BE49-F238E27FC236}">
                <a16:creationId xmlns:a16="http://schemas.microsoft.com/office/drawing/2014/main" id="{CFE7A9CA-8B06-FBCF-F715-43C25C789275}"/>
              </a:ext>
            </a:extLst>
          </p:cNvPr>
          <p:cNvSpPr txBox="1"/>
          <p:nvPr>
            <p:custDataLst>
              <p:tags r:id="rId6"/>
            </p:custDataLst>
          </p:nvPr>
        </p:nvSpPr>
        <p:spPr>
          <a:xfrm>
            <a:off x="1747814" y="3908180"/>
            <a:ext cx="2868892"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58" name="TextBox 57">
            <a:extLst>
              <a:ext uri="{FF2B5EF4-FFF2-40B4-BE49-F238E27FC236}">
                <a16:creationId xmlns:a16="http://schemas.microsoft.com/office/drawing/2014/main" id="{5FA6171E-1F06-BAEA-E309-5E8BD8E3A28C}"/>
              </a:ext>
            </a:extLst>
          </p:cNvPr>
          <p:cNvSpPr txBox="1"/>
          <p:nvPr>
            <p:custDataLst>
              <p:tags r:id="rId7"/>
            </p:custDataLst>
          </p:nvPr>
        </p:nvSpPr>
        <p:spPr>
          <a:xfrm>
            <a:off x="1720669" y="4834833"/>
            <a:ext cx="2924429" cy="369332"/>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Type here</a:t>
            </a:r>
          </a:p>
        </p:txBody>
      </p:sp>
      <p:sp>
        <p:nvSpPr>
          <p:cNvPr id="79" name="TextBox 78">
            <a:extLst>
              <a:ext uri="{FF2B5EF4-FFF2-40B4-BE49-F238E27FC236}">
                <a16:creationId xmlns:a16="http://schemas.microsoft.com/office/drawing/2014/main" id="{B47E2763-4B29-5BFF-339B-1F03E0E33205}"/>
              </a:ext>
            </a:extLst>
          </p:cNvPr>
          <p:cNvSpPr txBox="1"/>
          <p:nvPr>
            <p:custDataLst>
              <p:tags r:id="rId8"/>
            </p:custDataLst>
          </p:nvPr>
        </p:nvSpPr>
        <p:spPr>
          <a:xfrm>
            <a:off x="5671689" y="4029875"/>
            <a:ext cx="1725219" cy="338554"/>
          </a:xfrm>
          <a:prstGeom prst="rect">
            <a:avLst/>
          </a:prstGeom>
          <a:noFill/>
        </p:spPr>
        <p:txBody>
          <a:bodyPr wrap="square">
            <a:spAutoFit/>
          </a:bodyPr>
          <a:lstStyle/>
          <a:p>
            <a:r>
              <a:rPr lang="en-US" sz="1600" dirty="0">
                <a:latin typeface="APLPapaTroll" panose="02000603000000000000" pitchFamily="2" charset="0"/>
                <a:ea typeface="APLPapaTroll" panose="02000603000000000000" pitchFamily="2" charset="0"/>
              </a:rPr>
              <a:t>Type here</a:t>
            </a:r>
          </a:p>
        </p:txBody>
      </p:sp>
      <p:sp>
        <p:nvSpPr>
          <p:cNvPr id="14" name="TextBox 13">
            <a:extLst>
              <a:ext uri="{FF2B5EF4-FFF2-40B4-BE49-F238E27FC236}">
                <a16:creationId xmlns:a16="http://schemas.microsoft.com/office/drawing/2014/main" id="{4CEAE7D9-37A4-D3F4-716B-E47677C7ADEB}"/>
              </a:ext>
            </a:extLst>
          </p:cNvPr>
          <p:cNvSpPr txBox="1"/>
          <p:nvPr>
            <p:custDataLst>
              <p:tags r:id="rId9"/>
            </p:custDataLst>
          </p:nvPr>
        </p:nvSpPr>
        <p:spPr>
          <a:xfrm>
            <a:off x="1454727" y="813638"/>
            <a:ext cx="6168044" cy="1200329"/>
          </a:xfrm>
          <a:prstGeom prst="rect">
            <a:avLst/>
          </a:prstGeom>
          <a:noFill/>
        </p:spPr>
        <p:txBody>
          <a:bodyPr wrap="square" rtlCol="0">
            <a:spAutoFit/>
          </a:bodyPr>
          <a:lstStyle/>
          <a:p>
            <a:pPr algn="ctr"/>
            <a:r>
              <a:rPr lang="en-US" sz="7200" dirty="0">
                <a:latin typeface="Cosmic Dust" pitchFamily="2" charset="0"/>
                <a:ea typeface="BBCHOOSEKINDNESS" panose="02000603000000000000" pitchFamily="2" charset="0"/>
              </a:rPr>
              <a:t>school counseling</a:t>
            </a:r>
          </a:p>
        </p:txBody>
      </p:sp>
      <p:sp>
        <p:nvSpPr>
          <p:cNvPr id="52" name="TextBox 51">
            <a:extLst>
              <a:ext uri="{FF2B5EF4-FFF2-40B4-BE49-F238E27FC236}">
                <a16:creationId xmlns:a16="http://schemas.microsoft.com/office/drawing/2014/main" id="{0C322310-551E-0C42-90A8-C28F1F74406E}"/>
              </a:ext>
            </a:extLst>
          </p:cNvPr>
          <p:cNvSpPr txBox="1"/>
          <p:nvPr>
            <p:custDataLst>
              <p:tags r:id="rId10"/>
            </p:custDataLst>
          </p:nvPr>
        </p:nvSpPr>
        <p:spPr>
          <a:xfrm>
            <a:off x="1741248" y="4221743"/>
            <a:ext cx="2897285" cy="769441"/>
          </a:xfrm>
          <a:prstGeom prst="rect">
            <a:avLst/>
          </a:prstGeom>
          <a:noFill/>
        </p:spPr>
        <p:txBody>
          <a:bodyPr wrap="square" rtlCol="0">
            <a:spAutoFit/>
          </a:bodyPr>
          <a:lstStyle/>
          <a:p>
            <a:pPr algn="ctr"/>
            <a:r>
              <a:rPr lang="en-US" sz="4400" dirty="0">
                <a:ln w="28575">
                  <a:noFill/>
                </a:ln>
                <a:latin typeface="KAGirlsRule" pitchFamily="2" charset="0"/>
              </a:rPr>
              <a:t>Summary:</a:t>
            </a:r>
          </a:p>
        </p:txBody>
      </p:sp>
      <p:sp>
        <p:nvSpPr>
          <p:cNvPr id="67" name="TextBox 66">
            <a:extLst>
              <a:ext uri="{FF2B5EF4-FFF2-40B4-BE49-F238E27FC236}">
                <a16:creationId xmlns:a16="http://schemas.microsoft.com/office/drawing/2014/main" id="{19D89791-BF0A-16AF-CA1D-5C48E6BF3738}"/>
              </a:ext>
            </a:extLst>
          </p:cNvPr>
          <p:cNvSpPr txBox="1"/>
          <p:nvPr>
            <p:custDataLst>
              <p:tags r:id="rId11"/>
            </p:custDataLst>
          </p:nvPr>
        </p:nvSpPr>
        <p:spPr>
          <a:xfrm>
            <a:off x="5194340" y="3267492"/>
            <a:ext cx="2125339" cy="769441"/>
          </a:xfrm>
          <a:prstGeom prst="rect">
            <a:avLst/>
          </a:prstGeom>
          <a:noFill/>
        </p:spPr>
        <p:txBody>
          <a:bodyPr wrap="square" rtlCol="0">
            <a:spAutoFit/>
          </a:bodyPr>
          <a:lstStyle/>
          <a:p>
            <a:pPr algn="ctr"/>
            <a:r>
              <a:rPr lang="en-US" sz="4400" dirty="0">
                <a:ln w="28575">
                  <a:noFill/>
                </a:ln>
                <a:latin typeface="KAGirlsRule" pitchFamily="2" charset="0"/>
              </a:rPr>
              <a:t>Goals:</a:t>
            </a:r>
          </a:p>
        </p:txBody>
      </p:sp>
    </p:spTree>
    <p:extLst>
      <p:ext uri="{BB962C8B-B14F-4D97-AF65-F5344CB8AC3E}">
        <p14:creationId xmlns:p14="http://schemas.microsoft.com/office/powerpoint/2010/main" val="3702947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25.xml><?xml version="1.0" encoding="utf-8"?>
<p:tagLst xmlns:a="http://schemas.openxmlformats.org/drawingml/2006/main" xmlns:r="http://schemas.openxmlformats.org/officeDocument/2006/relationships" xmlns:p="http://schemas.openxmlformats.org/presentationml/2006/main">
  <p:tag name="FLATTEN" val="true"/>
</p:tagLst>
</file>

<file path=ppt/tags/tag26.xml><?xml version="1.0" encoding="utf-8"?>
<p:tagLst xmlns:a="http://schemas.openxmlformats.org/drawingml/2006/main" xmlns:r="http://schemas.openxmlformats.org/officeDocument/2006/relationships" xmlns:p="http://schemas.openxmlformats.org/presentationml/2006/main">
  <p:tag name="FLATTEN" val="true"/>
</p:tagLst>
</file>

<file path=ppt/tags/tag27.xml><?xml version="1.0" encoding="utf-8"?>
<p:tagLst xmlns:a="http://schemas.openxmlformats.org/drawingml/2006/main" xmlns:r="http://schemas.openxmlformats.org/officeDocument/2006/relationships" xmlns:p="http://schemas.openxmlformats.org/presentationml/2006/main">
  <p:tag name="FLATTEN" val="true"/>
</p:tagLst>
</file>

<file path=ppt/tags/tag28.xml><?xml version="1.0" encoding="utf-8"?>
<p:tagLst xmlns:a="http://schemas.openxmlformats.org/drawingml/2006/main" xmlns:r="http://schemas.openxmlformats.org/officeDocument/2006/relationships" xmlns:p="http://schemas.openxmlformats.org/presentationml/2006/main">
  <p:tag name="FLATTEN" val="true"/>
</p:tagLst>
</file>

<file path=ppt/tags/tag29.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30.xml><?xml version="1.0" encoding="utf-8"?>
<p:tagLst xmlns:a="http://schemas.openxmlformats.org/drawingml/2006/main" xmlns:r="http://schemas.openxmlformats.org/officeDocument/2006/relationships" xmlns:p="http://schemas.openxmlformats.org/presentationml/2006/main">
  <p:tag name="FLATTEN" val="true"/>
</p:tagLst>
</file>

<file path=ppt/tags/tag31.xml><?xml version="1.0" encoding="utf-8"?>
<p:tagLst xmlns:a="http://schemas.openxmlformats.org/drawingml/2006/main" xmlns:r="http://schemas.openxmlformats.org/officeDocument/2006/relationships" xmlns:p="http://schemas.openxmlformats.org/presentationml/2006/main">
  <p:tag name="FLATTEN" val="true"/>
</p:tagLst>
</file>

<file path=ppt/tags/tag32.xml><?xml version="1.0" encoding="utf-8"?>
<p:tagLst xmlns:a="http://schemas.openxmlformats.org/drawingml/2006/main" xmlns:r="http://schemas.openxmlformats.org/officeDocument/2006/relationships" xmlns:p="http://schemas.openxmlformats.org/presentationml/2006/main">
  <p:tag name="FLATTEN" val="true"/>
</p:tagLst>
</file>

<file path=ppt/tags/tag33.xml><?xml version="1.0" encoding="utf-8"?>
<p:tagLst xmlns:a="http://schemas.openxmlformats.org/drawingml/2006/main" xmlns:r="http://schemas.openxmlformats.org/officeDocument/2006/relationships" xmlns:p="http://schemas.openxmlformats.org/presentationml/2006/main">
  <p:tag name="FLATTEN" val="true"/>
</p:tagLst>
</file>

<file path=ppt/tags/tag34.xml><?xml version="1.0" encoding="utf-8"?>
<p:tagLst xmlns:a="http://schemas.openxmlformats.org/drawingml/2006/main" xmlns:r="http://schemas.openxmlformats.org/officeDocument/2006/relationships" xmlns:p="http://schemas.openxmlformats.org/presentationml/2006/main">
  <p:tag name="FLATTEN" val="true"/>
</p:tagLst>
</file>

<file path=ppt/tags/tag35.xml><?xml version="1.0" encoding="utf-8"?>
<p:tagLst xmlns:a="http://schemas.openxmlformats.org/drawingml/2006/main" xmlns:r="http://schemas.openxmlformats.org/officeDocument/2006/relationships" xmlns:p="http://schemas.openxmlformats.org/presentationml/2006/main">
  <p:tag name="FLATTEN" val="true"/>
</p:tagLst>
</file>

<file path=ppt/tags/tag36.xml><?xml version="1.0" encoding="utf-8"?>
<p:tagLst xmlns:a="http://schemas.openxmlformats.org/drawingml/2006/main" xmlns:r="http://schemas.openxmlformats.org/officeDocument/2006/relationships" xmlns:p="http://schemas.openxmlformats.org/presentationml/2006/main">
  <p:tag name="FLATTEN" val="true"/>
</p:tagLst>
</file>

<file path=ppt/tags/tag37.xml><?xml version="1.0" encoding="utf-8"?>
<p:tagLst xmlns:a="http://schemas.openxmlformats.org/drawingml/2006/main" xmlns:r="http://schemas.openxmlformats.org/officeDocument/2006/relationships" xmlns:p="http://schemas.openxmlformats.org/presentationml/2006/main">
  <p:tag name="FLATTEN" val="true"/>
</p:tagLst>
</file>

<file path=ppt/tags/tag38.xml><?xml version="1.0" encoding="utf-8"?>
<p:tagLst xmlns:a="http://schemas.openxmlformats.org/drawingml/2006/main" xmlns:r="http://schemas.openxmlformats.org/officeDocument/2006/relationships" xmlns:p="http://schemas.openxmlformats.org/presentationml/2006/main">
  <p:tag name="FLATTEN" val="true"/>
</p:tagLst>
</file>

<file path=ppt/tags/tag39.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40.xml><?xml version="1.0" encoding="utf-8"?>
<p:tagLst xmlns:a="http://schemas.openxmlformats.org/drawingml/2006/main" xmlns:r="http://schemas.openxmlformats.org/officeDocument/2006/relationships" xmlns:p="http://schemas.openxmlformats.org/presentationml/2006/main">
  <p:tag name="FLATTEN" val="true"/>
</p:tagLst>
</file>

<file path=ppt/tags/tag41.xml><?xml version="1.0" encoding="utf-8"?>
<p:tagLst xmlns:a="http://schemas.openxmlformats.org/drawingml/2006/main" xmlns:r="http://schemas.openxmlformats.org/officeDocument/2006/relationships" xmlns:p="http://schemas.openxmlformats.org/presentationml/2006/main">
  <p:tag name="FLATTEN" val="true"/>
</p:tagLst>
</file>

<file path=ppt/tags/tag42.xml><?xml version="1.0" encoding="utf-8"?>
<p:tagLst xmlns:a="http://schemas.openxmlformats.org/drawingml/2006/main" xmlns:r="http://schemas.openxmlformats.org/officeDocument/2006/relationships" xmlns:p="http://schemas.openxmlformats.org/presentationml/2006/main">
  <p:tag name="FLATTEN" val="true"/>
</p:tagLst>
</file>

<file path=ppt/tags/tag43.xml><?xml version="1.0" encoding="utf-8"?>
<p:tagLst xmlns:a="http://schemas.openxmlformats.org/drawingml/2006/main" xmlns:r="http://schemas.openxmlformats.org/officeDocument/2006/relationships" xmlns:p="http://schemas.openxmlformats.org/presentationml/2006/main">
  <p:tag name="FLATTEN" val="true"/>
</p:tagLst>
</file>

<file path=ppt/tags/tag44.xml><?xml version="1.0" encoding="utf-8"?>
<p:tagLst xmlns:a="http://schemas.openxmlformats.org/drawingml/2006/main" xmlns:r="http://schemas.openxmlformats.org/officeDocument/2006/relationships" xmlns:p="http://schemas.openxmlformats.org/presentationml/2006/main">
  <p:tag name="FLATTEN" val="true"/>
</p:tagLst>
</file>

<file path=ppt/tags/tag45.xml><?xml version="1.0" encoding="utf-8"?>
<p:tagLst xmlns:a="http://schemas.openxmlformats.org/drawingml/2006/main" xmlns:r="http://schemas.openxmlformats.org/officeDocument/2006/relationships" xmlns:p="http://schemas.openxmlformats.org/presentationml/2006/main">
  <p:tag name="FLATTEN" val="true"/>
</p:tagLst>
</file>

<file path=ppt/tags/tag46.xml><?xml version="1.0" encoding="utf-8"?>
<p:tagLst xmlns:a="http://schemas.openxmlformats.org/drawingml/2006/main" xmlns:r="http://schemas.openxmlformats.org/officeDocument/2006/relationships" xmlns:p="http://schemas.openxmlformats.org/presentationml/2006/main">
  <p:tag name="FLATTEN" val="true"/>
</p:tagLst>
</file>

<file path=ppt/tags/tag47.xml><?xml version="1.0" encoding="utf-8"?>
<p:tagLst xmlns:a="http://schemas.openxmlformats.org/drawingml/2006/main" xmlns:r="http://schemas.openxmlformats.org/officeDocument/2006/relationships" xmlns:p="http://schemas.openxmlformats.org/presentationml/2006/main">
  <p:tag name="FLATTEN" val="true"/>
</p:tagLst>
</file>

<file path=ppt/tags/tag48.xml><?xml version="1.0" encoding="utf-8"?>
<p:tagLst xmlns:a="http://schemas.openxmlformats.org/drawingml/2006/main" xmlns:r="http://schemas.openxmlformats.org/officeDocument/2006/relationships" xmlns:p="http://schemas.openxmlformats.org/presentationml/2006/main">
  <p:tag name="FLATTEN" val="true"/>
</p:tagLst>
</file>

<file path=ppt/tags/tag49.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50.xml><?xml version="1.0" encoding="utf-8"?>
<p:tagLst xmlns:a="http://schemas.openxmlformats.org/drawingml/2006/main" xmlns:r="http://schemas.openxmlformats.org/officeDocument/2006/relationships" xmlns:p="http://schemas.openxmlformats.org/presentationml/2006/main">
  <p:tag name="FLATTEN" val="true"/>
</p:tagLst>
</file>

<file path=ppt/tags/tag51.xml><?xml version="1.0" encoding="utf-8"?>
<p:tagLst xmlns:a="http://schemas.openxmlformats.org/drawingml/2006/main" xmlns:r="http://schemas.openxmlformats.org/officeDocument/2006/relationships" xmlns:p="http://schemas.openxmlformats.org/presentationml/2006/main">
  <p:tag name="FLATTEN" val="true"/>
</p:tagLst>
</file>

<file path=ppt/tags/tag52.xml><?xml version="1.0" encoding="utf-8"?>
<p:tagLst xmlns:a="http://schemas.openxmlformats.org/drawingml/2006/main" xmlns:r="http://schemas.openxmlformats.org/officeDocument/2006/relationships" xmlns:p="http://schemas.openxmlformats.org/presentationml/2006/main">
  <p:tag name="FLATTEN" val="true"/>
</p:tagLst>
</file>

<file path=ppt/tags/tag53.xml><?xml version="1.0" encoding="utf-8"?>
<p:tagLst xmlns:a="http://schemas.openxmlformats.org/drawingml/2006/main" xmlns:r="http://schemas.openxmlformats.org/officeDocument/2006/relationships" xmlns:p="http://schemas.openxmlformats.org/presentationml/2006/main">
  <p:tag name="FLATTEN" val="true"/>
</p:tagLst>
</file>

<file path=ppt/tags/tag54.xml><?xml version="1.0" encoding="utf-8"?>
<p:tagLst xmlns:a="http://schemas.openxmlformats.org/drawingml/2006/main" xmlns:r="http://schemas.openxmlformats.org/officeDocument/2006/relationships" xmlns:p="http://schemas.openxmlformats.org/presentationml/2006/main">
  <p:tag name="FLATTEN" val="true"/>
</p:tagLst>
</file>

<file path=ppt/tags/tag55.xml><?xml version="1.0" encoding="utf-8"?>
<p:tagLst xmlns:a="http://schemas.openxmlformats.org/drawingml/2006/main" xmlns:r="http://schemas.openxmlformats.org/officeDocument/2006/relationships" xmlns:p="http://schemas.openxmlformats.org/presentationml/2006/main">
  <p:tag name="FLATTEN" val="true"/>
</p:tagLst>
</file>

<file path=ppt/tags/tag56.xml><?xml version="1.0" encoding="utf-8"?>
<p:tagLst xmlns:a="http://schemas.openxmlformats.org/drawingml/2006/main" xmlns:r="http://schemas.openxmlformats.org/officeDocument/2006/relationships" xmlns:p="http://schemas.openxmlformats.org/presentationml/2006/main">
  <p:tag name="FLATTEN" val="true"/>
</p:tagLst>
</file>

<file path=ppt/tags/tag57.xml><?xml version="1.0" encoding="utf-8"?>
<p:tagLst xmlns:a="http://schemas.openxmlformats.org/drawingml/2006/main" xmlns:r="http://schemas.openxmlformats.org/officeDocument/2006/relationships" xmlns:p="http://schemas.openxmlformats.org/presentationml/2006/main">
  <p:tag name="FLATTEN" val="true"/>
</p:tagLst>
</file>

<file path=ppt/tags/tag58.xml><?xml version="1.0" encoding="utf-8"?>
<p:tagLst xmlns:a="http://schemas.openxmlformats.org/drawingml/2006/main" xmlns:r="http://schemas.openxmlformats.org/officeDocument/2006/relationships" xmlns:p="http://schemas.openxmlformats.org/presentationml/2006/main">
  <p:tag name="FLATTEN" val="true"/>
</p:tagLst>
</file>

<file path=ppt/tags/tag59.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60.xml><?xml version="1.0" encoding="utf-8"?>
<p:tagLst xmlns:a="http://schemas.openxmlformats.org/drawingml/2006/main" xmlns:r="http://schemas.openxmlformats.org/officeDocument/2006/relationships" xmlns:p="http://schemas.openxmlformats.org/presentationml/2006/main">
  <p:tag name="FLATTEN" val="true"/>
</p:tagLst>
</file>

<file path=ppt/tags/tag61.xml><?xml version="1.0" encoding="utf-8"?>
<p:tagLst xmlns:a="http://schemas.openxmlformats.org/drawingml/2006/main" xmlns:r="http://schemas.openxmlformats.org/officeDocument/2006/relationships" xmlns:p="http://schemas.openxmlformats.org/presentationml/2006/main">
  <p:tag name="FLATTEN" val="true"/>
</p:tagLst>
</file>

<file path=ppt/tags/tag62.xml><?xml version="1.0" encoding="utf-8"?>
<p:tagLst xmlns:a="http://schemas.openxmlformats.org/drawingml/2006/main" xmlns:r="http://schemas.openxmlformats.org/officeDocument/2006/relationships" xmlns:p="http://schemas.openxmlformats.org/presentationml/2006/main">
  <p:tag name="FLATTEN" val="true"/>
</p:tagLst>
</file>

<file path=ppt/tags/tag63.xml><?xml version="1.0" encoding="utf-8"?>
<p:tagLst xmlns:a="http://schemas.openxmlformats.org/drawingml/2006/main" xmlns:r="http://schemas.openxmlformats.org/officeDocument/2006/relationships" xmlns:p="http://schemas.openxmlformats.org/presentationml/2006/main">
  <p:tag name="FLATTEN" val="true"/>
</p:tagLst>
</file>

<file path=ppt/tags/tag64.xml><?xml version="1.0" encoding="utf-8"?>
<p:tagLst xmlns:a="http://schemas.openxmlformats.org/drawingml/2006/main" xmlns:r="http://schemas.openxmlformats.org/officeDocument/2006/relationships" xmlns:p="http://schemas.openxmlformats.org/presentationml/2006/main">
  <p:tag name="FLATTEN" val="true"/>
</p:tagLst>
</file>

<file path=ppt/tags/tag65.xml><?xml version="1.0" encoding="utf-8"?>
<p:tagLst xmlns:a="http://schemas.openxmlformats.org/drawingml/2006/main" xmlns:r="http://schemas.openxmlformats.org/officeDocument/2006/relationships" xmlns:p="http://schemas.openxmlformats.org/presentationml/2006/main">
  <p:tag name="FLATTEN" val="true"/>
</p:tagLst>
</file>

<file path=ppt/tags/tag66.xml><?xml version="1.0" encoding="utf-8"?>
<p:tagLst xmlns:a="http://schemas.openxmlformats.org/drawingml/2006/main" xmlns:r="http://schemas.openxmlformats.org/officeDocument/2006/relationships" xmlns:p="http://schemas.openxmlformats.org/presentationml/2006/main">
  <p:tag name="FLATTEN" val="true"/>
</p:tagLst>
</file>

<file path=ppt/tags/tag67.xml><?xml version="1.0" encoding="utf-8"?>
<p:tagLst xmlns:a="http://schemas.openxmlformats.org/drawingml/2006/main" xmlns:r="http://schemas.openxmlformats.org/officeDocument/2006/relationships" xmlns:p="http://schemas.openxmlformats.org/presentationml/2006/main">
  <p:tag name="FLATTEN" val="true"/>
</p:tagLst>
</file>

<file path=ppt/tags/tag68.xml><?xml version="1.0" encoding="utf-8"?>
<p:tagLst xmlns:a="http://schemas.openxmlformats.org/drawingml/2006/main" xmlns:r="http://schemas.openxmlformats.org/officeDocument/2006/relationships" xmlns:p="http://schemas.openxmlformats.org/presentationml/2006/main">
  <p:tag name="FLATTEN" val="true"/>
</p:tagLst>
</file>

<file path=ppt/tags/tag69.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70.xml><?xml version="1.0" encoding="utf-8"?>
<p:tagLst xmlns:a="http://schemas.openxmlformats.org/drawingml/2006/main" xmlns:r="http://schemas.openxmlformats.org/officeDocument/2006/relationships" xmlns:p="http://schemas.openxmlformats.org/presentationml/2006/main">
  <p:tag name="FLATTEN" val="true"/>
</p:tagLst>
</file>

<file path=ppt/tags/tag71.xml><?xml version="1.0" encoding="utf-8"?>
<p:tagLst xmlns:a="http://schemas.openxmlformats.org/drawingml/2006/main" xmlns:r="http://schemas.openxmlformats.org/officeDocument/2006/relationships" xmlns:p="http://schemas.openxmlformats.org/presentationml/2006/main">
  <p:tag name="FLATTEN" val="true"/>
</p:tagLst>
</file>

<file path=ppt/tags/tag72.xml><?xml version="1.0" encoding="utf-8"?>
<p:tagLst xmlns:a="http://schemas.openxmlformats.org/drawingml/2006/main" xmlns:r="http://schemas.openxmlformats.org/officeDocument/2006/relationships" xmlns:p="http://schemas.openxmlformats.org/presentationml/2006/main">
  <p:tag name="FLATTEN" val="true"/>
</p:tagLst>
</file>

<file path=ppt/tags/tag73.xml><?xml version="1.0" encoding="utf-8"?>
<p:tagLst xmlns:a="http://schemas.openxmlformats.org/drawingml/2006/main" xmlns:r="http://schemas.openxmlformats.org/officeDocument/2006/relationships" xmlns:p="http://schemas.openxmlformats.org/presentationml/2006/main">
  <p:tag name="FLATTEN" val="true"/>
</p:tagLst>
</file>

<file path=ppt/tags/tag74.xml><?xml version="1.0" encoding="utf-8"?>
<p:tagLst xmlns:a="http://schemas.openxmlformats.org/drawingml/2006/main" xmlns:r="http://schemas.openxmlformats.org/officeDocument/2006/relationships" xmlns:p="http://schemas.openxmlformats.org/presentationml/2006/main">
  <p:tag name="FLATTEN" val="true"/>
</p:tagLst>
</file>

<file path=ppt/tags/tag75.xml><?xml version="1.0" encoding="utf-8"?>
<p:tagLst xmlns:a="http://schemas.openxmlformats.org/drawingml/2006/main" xmlns:r="http://schemas.openxmlformats.org/officeDocument/2006/relationships" xmlns:p="http://schemas.openxmlformats.org/presentationml/2006/main">
  <p:tag name="FLATTEN" val="true"/>
</p:tagLst>
</file>

<file path=ppt/tags/tag76.xml><?xml version="1.0" encoding="utf-8"?>
<p:tagLst xmlns:a="http://schemas.openxmlformats.org/drawingml/2006/main" xmlns:r="http://schemas.openxmlformats.org/officeDocument/2006/relationships" xmlns:p="http://schemas.openxmlformats.org/presentationml/2006/main">
  <p:tag name="FLATTEN" val="true"/>
</p:tagLst>
</file>

<file path=ppt/tags/tag77.xml><?xml version="1.0" encoding="utf-8"?>
<p:tagLst xmlns:a="http://schemas.openxmlformats.org/drawingml/2006/main" xmlns:r="http://schemas.openxmlformats.org/officeDocument/2006/relationships" xmlns:p="http://schemas.openxmlformats.org/presentationml/2006/main">
  <p:tag name="FLATTEN" val="true"/>
</p:tagLst>
</file>

<file path=ppt/tags/tag78.xml><?xml version="1.0" encoding="utf-8"?>
<p:tagLst xmlns:a="http://schemas.openxmlformats.org/drawingml/2006/main" xmlns:r="http://schemas.openxmlformats.org/officeDocument/2006/relationships" xmlns:p="http://schemas.openxmlformats.org/presentationml/2006/main">
  <p:tag name="FLATTEN" val="true"/>
</p:tagLst>
</file>

<file path=ppt/tags/tag79.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80.xml><?xml version="1.0" encoding="utf-8"?>
<p:tagLst xmlns:a="http://schemas.openxmlformats.org/drawingml/2006/main" xmlns:r="http://schemas.openxmlformats.org/officeDocument/2006/relationships" xmlns:p="http://schemas.openxmlformats.org/presentationml/2006/main">
  <p:tag name="FLATTEN" val="true"/>
</p:tagLst>
</file>

<file path=ppt/tags/tag81.xml><?xml version="1.0" encoding="utf-8"?>
<p:tagLst xmlns:a="http://schemas.openxmlformats.org/drawingml/2006/main" xmlns:r="http://schemas.openxmlformats.org/officeDocument/2006/relationships" xmlns:p="http://schemas.openxmlformats.org/presentationml/2006/main">
  <p:tag name="FLATTEN" val="true"/>
</p:tagLst>
</file>

<file path=ppt/tags/tag82.xml><?xml version="1.0" encoding="utf-8"?>
<p:tagLst xmlns:a="http://schemas.openxmlformats.org/drawingml/2006/main" xmlns:r="http://schemas.openxmlformats.org/officeDocument/2006/relationships" xmlns:p="http://schemas.openxmlformats.org/presentationml/2006/main">
  <p:tag name="FLATTEN" val="true"/>
</p:tagLst>
</file>

<file path=ppt/tags/tag83.xml><?xml version="1.0" encoding="utf-8"?>
<p:tagLst xmlns:a="http://schemas.openxmlformats.org/drawingml/2006/main" xmlns:r="http://schemas.openxmlformats.org/officeDocument/2006/relationships" xmlns:p="http://schemas.openxmlformats.org/presentationml/2006/main">
  <p:tag name="FLATTEN" val="true"/>
</p:tagLst>
</file>

<file path=ppt/tags/tag84.xml><?xml version="1.0" encoding="utf-8"?>
<p:tagLst xmlns:a="http://schemas.openxmlformats.org/drawingml/2006/main" xmlns:r="http://schemas.openxmlformats.org/officeDocument/2006/relationships" xmlns:p="http://schemas.openxmlformats.org/presentationml/2006/main">
  <p:tag name="FLATTEN" val="true"/>
</p:tagLst>
</file>

<file path=ppt/tags/tag85.xml><?xml version="1.0" encoding="utf-8"?>
<p:tagLst xmlns:a="http://schemas.openxmlformats.org/drawingml/2006/main" xmlns:r="http://schemas.openxmlformats.org/officeDocument/2006/relationships" xmlns:p="http://schemas.openxmlformats.org/presentationml/2006/main">
  <p:tag name="FLATTEN" val="true"/>
</p:tagLst>
</file>

<file path=ppt/tags/tag86.xml><?xml version="1.0" encoding="utf-8"?>
<p:tagLst xmlns:a="http://schemas.openxmlformats.org/drawingml/2006/main" xmlns:r="http://schemas.openxmlformats.org/officeDocument/2006/relationships" xmlns:p="http://schemas.openxmlformats.org/presentationml/2006/main">
  <p:tag name="FLATTEN" val="true"/>
</p:tagLst>
</file>

<file path=ppt/tags/tag87.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316</Words>
  <Application>Microsoft Macintosh PowerPoint</Application>
  <PresentationFormat>Custom</PresentationFormat>
  <Paragraphs>96</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APLPapaTroll</vt:lpstr>
      <vt:lpstr>KAGirlsRule</vt:lpstr>
      <vt:lpstr>Aptos Display</vt:lpstr>
      <vt:lpstr>Aptos</vt:lpstr>
      <vt:lpstr>Arial</vt:lpstr>
      <vt:lpstr>APLPapaTroll</vt:lpstr>
      <vt:lpstr>Cosmic Dust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Oathout</dc:creator>
  <cp:lastModifiedBy>Laura Oathout</cp:lastModifiedBy>
  <cp:revision>5</cp:revision>
  <dcterms:created xsi:type="dcterms:W3CDTF">2025-10-26T15:34:06Z</dcterms:created>
  <dcterms:modified xsi:type="dcterms:W3CDTF">2025-10-26T21:51:03Z</dcterms:modified>
</cp:coreProperties>
</file>