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8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09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326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77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152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88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899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302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264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421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348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56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6809E-3C46-49E7-8D0B-0DBCC81DCF43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88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6809E-3C46-49E7-8D0B-0DBCC81DCF43}" type="datetimeFigureOut">
              <a:rPr lang="en-US" smtClean="0"/>
              <a:t>3/29/2024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1451-518C-4D76-B8F7-D6DB5195A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4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8604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126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158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1224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8732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2697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429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217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2434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258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66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7175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4189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0331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8057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6167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83403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1064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1334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16377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633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802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607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414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851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343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279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940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581</TotalTime>
  <Words>0</Words>
  <Application>Microsoft Office PowerPoint</Application>
  <PresentationFormat>On-screen Show (4:3)</PresentationFormat>
  <Paragraphs>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39</cp:revision>
  <dcterms:created xsi:type="dcterms:W3CDTF">2024-03-16T20:34:12Z</dcterms:created>
  <dcterms:modified xsi:type="dcterms:W3CDTF">2024-03-29T18:12:49Z</dcterms:modified>
</cp:coreProperties>
</file>