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85" r:id="rId21"/>
    <p:sldId id="28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9" autoAdjust="0"/>
    <p:restoredTop sz="94660"/>
  </p:normalViewPr>
  <p:slideViewPr>
    <p:cSldViewPr snapToGrid="0">
      <p:cViewPr varScale="1">
        <p:scale>
          <a:sx n="94" d="100"/>
          <a:sy n="94" d="100"/>
        </p:scale>
        <p:origin x="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2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7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52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8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9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0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6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2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348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6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8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809E-3C46-49E7-8D0B-0DBCC81DCF43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04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126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15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224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73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69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429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21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434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258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717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418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422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033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805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6167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340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106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133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637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63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80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6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41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85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343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279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940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1644</TotalTime>
  <Words>0</Words>
  <Application>Microsoft Office PowerPoint</Application>
  <PresentationFormat>On-screen Show (4:3)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53</cp:revision>
  <dcterms:created xsi:type="dcterms:W3CDTF">2024-03-16T20:34:12Z</dcterms:created>
  <dcterms:modified xsi:type="dcterms:W3CDTF">2025-02-11T18:50:30Z</dcterms:modified>
</cp:coreProperties>
</file>