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3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8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9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1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3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4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9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0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6"/>
  </p:notesMasterIdLst>
  <p:sldIdLst>
    <p:sldId id="269" r:id="rId2"/>
    <p:sldId id="293" r:id="rId3"/>
    <p:sldId id="335" r:id="rId4"/>
    <p:sldId id="308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5" r:id="rId20"/>
    <p:sldId id="326" r:id="rId21"/>
    <p:sldId id="331" r:id="rId22"/>
    <p:sldId id="327" r:id="rId23"/>
    <p:sldId id="332" r:id="rId24"/>
    <p:sldId id="268" r:id="rId25"/>
  </p:sldIdLst>
  <p:sldSz cx="12192000" cy="6858000"/>
  <p:notesSz cx="6858000" cy="9144000"/>
  <p:embeddedFontLst>
    <p:embeddedFont>
      <p:font typeface="KAElementary" pitchFamily="2" charset="-127"/>
      <p:regular r:id="rId27"/>
    </p:embeddedFont>
    <p:embeddedFont>
      <p:font typeface="APLPAPATROLL" panose="02000603000000000000" pitchFamily="2" charset="0"/>
      <p:regular r:id="rId28"/>
    </p:embeddedFont>
    <p:embeddedFont>
      <p:font typeface="APLPAPATROLL" panose="02000603000000000000" pitchFamily="2" charset="0"/>
      <p:regular r:id="rId28"/>
    </p:embeddedFont>
    <p:embeddedFont>
      <p:font typeface="KAPinkHoney Med" panose="02000603000000000000" pitchFamily="2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8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3"/>
    <p:restoredTop sz="94664"/>
  </p:normalViewPr>
  <p:slideViewPr>
    <p:cSldViewPr snapToGrid="0">
      <p:cViewPr varScale="1">
        <p:scale>
          <a:sx n="112" d="100"/>
          <a:sy n="112" d="100"/>
        </p:scale>
        <p:origin x="704" y="184"/>
      </p:cViewPr>
      <p:guideLst/>
    </p:cSldViewPr>
  </p:slideViewPr>
  <p:notesTextViewPr>
    <p:cViewPr>
      <p:scale>
        <a:sx n="145" d="100"/>
        <a:sy n="14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3309F-4C15-AD46-A68E-DEB7297DCFAB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08E25-F8F5-3D48-A87D-25E8827F1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C2299-B7ED-224E-57DB-ACF37952B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44C0F0-5161-F37B-0884-A7DD18BE92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3158B9-6664-7749-BD7D-E5F80D121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6ED5B-3D70-398B-E4E5-1C82F6E56D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01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FE9C5-D34A-C9F8-DC97-98E5586BD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E845B6-EDC6-1694-8A03-C304308074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E28EED-30CE-740C-5F06-05695B066A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335A1-69EA-4479-2399-647FCE9D0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67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9C410-1FA9-A59C-23E6-6B9B2BABE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C278E-B280-2AC4-E552-3514B4FAFC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8DD91F-4739-CC6E-7F0C-73737BDEA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B6D477-8BCD-3D59-7023-A0FF95034A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74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7CEFA-A967-030C-8C7E-395FB3712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C608DE-A8F2-E42B-9855-67F59D0F9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23260E-0E85-399B-5859-12BEFE142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049AE-C23D-DD3A-7288-CDF5214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17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302FD-B1D7-E8E5-C2EF-2FF129FEF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DB1271-7CC9-62B0-F6D9-B645AC5ADA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2442C7-CF2F-97F2-CDCD-03FCCCCCE1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30A982-2971-89F6-BB68-67A5E16AB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22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FBCE-C795-9424-A390-3DFBF883D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3C3600-5BBE-45E9-B72C-B3082C21B9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24CD7A-EF82-F98A-A940-2E6984108F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8EE7A-1DC7-2F1C-9012-479D5C106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330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CCB81-6CF5-325E-F169-C38122C15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E3C2F2-DF18-A703-80B8-D1BD4957F3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DA9915-9A44-9341-3789-81C27B870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99E322-E6C5-F0F3-D9FD-0909CE1100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25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BAB8A-2435-C208-590B-666373893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1143D5-030B-1B21-C986-6A8FE46819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1F6BD0-60FC-9F02-E14C-C41C228FBD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8C64EF-37F7-0053-AB25-63309CC127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51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C282B-7BA5-F497-064C-DB1C82920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933DDB-1A04-61A2-5035-A9EF3CC79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FF58EA-86CA-66F8-7E87-96AA068D33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275B18-B7C4-34DD-31C1-53B9673A8E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459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0274E6-7487-6957-89B4-7021CF86F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4B666C-8182-1E63-96EB-04F2BD42A1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B1B699-20AA-8AC8-F507-7C2CB81DF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D8326-6B4C-F59E-BCB1-360A0D63E2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141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6D49F-6159-AB2B-AF76-729F0FCF6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0D623-5BDA-9ADB-68C0-F345C5D053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93053D-80F4-09AD-F408-1AD8F70CF7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51FFA7-C802-3137-B18B-3CCDBA6665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16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8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1776D-4514-D83B-E5D7-0D75C1E88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BAD9CD-CCCA-44E9-480A-5BBC88D96E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EADFEB-194B-4A3D-FD82-DB3576FA24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7A27-AA6C-6FBA-4D83-5F3A0B578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51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06E86-C392-53A5-6860-8D1F262F1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8F0BCB-E71E-386E-3EB1-957F2CDB9B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190991-BD41-56AD-99E1-779A729CAE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5F119-A222-4E33-D0C1-F02118DF6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45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BFDE7-227D-71AA-EBDA-294BB8004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DA38F-8939-772E-867F-647F017F9E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231072-A3FF-B920-ECE3-73674D08F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DB8DD7-5999-AB01-F52F-019837745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5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B3F78-58D2-82B8-3437-6545EC483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828A7-52BF-FD95-62A9-7A36E52CD5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CA1F61-510C-0430-30AA-5BEA63DBB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223FED-08CB-A1F6-D84A-903933F3D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13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4A2AA-12F4-A25F-F20A-61E30C7AC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84AE7-B825-C118-00EC-CC6079ABA0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BD7928-8F78-B44B-2845-73B0EED605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901CB-5FE4-F064-3101-6430D31A1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02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732ED-E7A8-48DA-109B-E650F2D9A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FFD9EB-6916-191E-B8AA-921F3A869B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951E14-3366-419F-47DD-41F56589F3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BCA253-7F4F-9747-059C-518E618A6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1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C1E8C-0459-A722-E84F-666ECF56B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89CD1A-6C22-6E54-93CB-58C5915CC3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3D083D-C682-842D-0262-0284090FB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78B16A-D1FA-D950-C5F3-C10918C314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65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46169-4042-4AE3-C0BB-5FFC64244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7ED5B0-04A0-6241-F228-62D7C8615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69214-5948-2D02-0413-B28E370967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DE1235-3FB3-C7B6-6FC6-5CE4404294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862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105E5-F117-FB74-5648-1A8C5CF4E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416CB9-00B0-E137-CACD-FFC18A07D3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43A5A2-390C-FA4C-BFC1-E1AD1B7992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50AEC-4E28-773B-0DA2-D1E681B2A2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4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F5002-6A1A-7757-E979-435DA3003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FA263F-FD68-4145-3A04-9C88FBB60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62D9-FD5F-7541-77A4-0D2CE507A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1B135-3CB9-3D8B-201F-1A5A53692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2C402-D3B3-E946-36F9-D3015F671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0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28840-FD82-65DE-F31B-F8F6E915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312D0-59AC-2C3D-6937-0C84DBAFD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5F4B1-9533-D8F7-4858-902D2611C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BD1A0F-208E-6E59-60FE-B7B353F1F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53DB1-61C8-D975-AAA3-843BD5AFD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8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769263-D80A-6E71-989D-A342A3A5DB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B05121-5BC5-751A-33EA-0CCA60F1FF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647EB-4CD2-29A7-1A58-4A371C734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0948A-37B2-9AD4-28BC-21C9D3D7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834E0-89F1-745F-708A-4491D6FF2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2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AEEA1-71A1-8905-D2CE-CA346722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E3430-1C98-DDD0-3018-1664660F4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7C8D9-A045-0600-0E82-A9C30A2F3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F6D1D-B38B-7B50-15EE-671C3711A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86C2D-EE8A-98A6-B7F2-1E0B728BD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7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00317-A0F4-1B1F-36EC-2B7F7A852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BACDD-33DA-09F3-D852-C4E2F3B52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A711B-D8C0-5F7B-97B3-171BA30B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83CCC-CEEB-0F5C-9F1B-5E17EBDC2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C2C70-6ECD-B572-EE0B-FAF687329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38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71941-EBF6-A8D4-A47A-9B3ACBC64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B7383-F04B-C4FB-D920-84F279F24A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5F6594-ED1D-606E-D00B-345971781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E7284-3F05-A7E1-B5C5-41AF49111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6EBEC9-4757-F177-56AA-2B7031253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91427-5792-24CB-9C0A-94307479A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97811-23CE-A0A1-94D7-B95DCA5D8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8B0FD-4DED-C569-1282-67F7B1A70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B0A1A-C38B-0F2D-61FD-E03172C2F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AE4762-E53E-C47A-57A2-BCAD53637D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0C8689-809C-4F27-3ED0-9270F00E7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3972E5-A6CB-0AEB-EF0E-81B2661BE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023259-F406-5893-F38E-CB4D9CE8C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61E100-3346-864B-B337-BE604525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3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583BA-8205-5139-21CA-E515C70F3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337E92-0F1A-70F7-C0C6-C77FC1B06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8C01-3E56-43CA-4644-36C833272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2B2060-7A7F-274C-A514-7B5C5DC72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92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381646-8C00-6990-29A6-F185BD65D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C60F0-7661-E0B5-6F28-913D60B5A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6B5DD8-3D1B-1C38-856D-0A1A59ABB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85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CB53B-E5BD-B9DE-D441-9363D3EAD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8D04F-A4A2-263A-9741-86E96A870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0529B-9AD1-82A7-DA6E-5B01803FF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6A69D-9768-DE75-F069-0F21AF6D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D0FEF-8C31-4AA1-BEC7-0B0B0DA98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D53D6-E6FC-13E3-7A80-F265D55E6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11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3779-BB76-8F74-7C48-06463AA89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514C74-8270-B543-F25C-8E3788E174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C653C1-7A09-60F3-7939-6D0ECAF66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846A41-88E9-4560-63DB-1AB97BC88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F0FF78-9BD8-C60A-2A2F-FE7391295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A5A4E-4C7D-FBDA-5910-B88352D3A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9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BE9BE-8594-6DB0-E749-0E0587DB7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FF6F8-E07D-0600-DE4B-0FD2E69B3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C1AAF-006F-E28C-670C-076C88D7F2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0BC8DD-E615-8C4F-89C8-9F3C228FDC13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799AD-71FF-1C6C-7063-EF3C21478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8AFDAE-BCB7-A068-6F3D-F46AFEC5A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02D18A-112C-A445-A8A8-A526902F2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4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" Target="slide3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" Target="slide3.x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3.x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" Target="slide3.xml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" Target="slide3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3.xm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" Target="slide3.xm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3.xml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" Target="slide3.xml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" Target="slide3.xml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3.xml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" Target="slide3.x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3.x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" Target="slide3.xm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75.xml"/><Relationship Id="rId7" Type="http://schemas.openxmlformats.org/officeDocument/2006/relationships/image" Target="../media/image51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3.png"/><Relationship Id="rId5" Type="http://schemas.openxmlformats.org/officeDocument/2006/relationships/image" Target="../media/image50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.xml"/><Relationship Id="rId21" Type="http://schemas.openxmlformats.org/officeDocument/2006/relationships/tags" Target="../tags/tag28.xml"/><Relationship Id="rId34" Type="http://schemas.openxmlformats.org/officeDocument/2006/relationships/image" Target="../media/image11.png"/><Relationship Id="rId42" Type="http://schemas.openxmlformats.org/officeDocument/2006/relationships/image" Target="../media/image15.png"/><Relationship Id="rId47" Type="http://schemas.openxmlformats.org/officeDocument/2006/relationships/slide" Target="slide13.xml"/><Relationship Id="rId50" Type="http://schemas.openxmlformats.org/officeDocument/2006/relationships/image" Target="../media/image19.png"/><Relationship Id="rId55" Type="http://schemas.openxmlformats.org/officeDocument/2006/relationships/slide" Target="slide17.xml"/><Relationship Id="rId63" Type="http://schemas.openxmlformats.org/officeDocument/2006/relationships/slide" Target="slide21.xml"/><Relationship Id="rId68" Type="http://schemas.openxmlformats.org/officeDocument/2006/relationships/image" Target="../media/image28.png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4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image" Target="../media/image10.png"/><Relationship Id="rId37" Type="http://schemas.openxmlformats.org/officeDocument/2006/relationships/slide" Target="slide8.xml"/><Relationship Id="rId40" Type="http://schemas.openxmlformats.org/officeDocument/2006/relationships/image" Target="../media/image14.png"/><Relationship Id="rId45" Type="http://schemas.openxmlformats.org/officeDocument/2006/relationships/slide" Target="slide12.xml"/><Relationship Id="rId53" Type="http://schemas.openxmlformats.org/officeDocument/2006/relationships/slide" Target="slide16.xml"/><Relationship Id="rId58" Type="http://schemas.openxmlformats.org/officeDocument/2006/relationships/image" Target="../media/image23.png"/><Relationship Id="rId66" Type="http://schemas.openxmlformats.org/officeDocument/2006/relationships/image" Target="../media/image27.png"/><Relationship Id="rId5" Type="http://schemas.openxmlformats.org/officeDocument/2006/relationships/tags" Target="../tags/tag12.xml"/><Relationship Id="rId61" Type="http://schemas.openxmlformats.org/officeDocument/2006/relationships/slide" Target="slide20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notesSlide" Target="../notesSlides/notesSlide1.xml"/><Relationship Id="rId30" Type="http://schemas.openxmlformats.org/officeDocument/2006/relationships/image" Target="../media/image9.png"/><Relationship Id="rId35" Type="http://schemas.openxmlformats.org/officeDocument/2006/relationships/slide" Target="slide7.xml"/><Relationship Id="rId43" Type="http://schemas.openxmlformats.org/officeDocument/2006/relationships/slide" Target="slide11.xml"/><Relationship Id="rId48" Type="http://schemas.openxmlformats.org/officeDocument/2006/relationships/image" Target="../media/image18.png"/><Relationship Id="rId56" Type="http://schemas.openxmlformats.org/officeDocument/2006/relationships/image" Target="../media/image22.png"/><Relationship Id="rId64" Type="http://schemas.openxmlformats.org/officeDocument/2006/relationships/image" Target="../media/image26.png"/><Relationship Id="rId8" Type="http://schemas.openxmlformats.org/officeDocument/2006/relationships/tags" Target="../tags/tag15.xml"/><Relationship Id="rId51" Type="http://schemas.openxmlformats.org/officeDocument/2006/relationships/slide" Target="slide15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slide" Target="slide6.xml"/><Relationship Id="rId38" Type="http://schemas.openxmlformats.org/officeDocument/2006/relationships/image" Target="../media/image13.png"/><Relationship Id="rId46" Type="http://schemas.openxmlformats.org/officeDocument/2006/relationships/image" Target="../media/image17.png"/><Relationship Id="rId59" Type="http://schemas.openxmlformats.org/officeDocument/2006/relationships/slide" Target="slide19.xml"/><Relationship Id="rId67" Type="http://schemas.openxmlformats.org/officeDocument/2006/relationships/slide" Target="slide22.xml"/><Relationship Id="rId20" Type="http://schemas.openxmlformats.org/officeDocument/2006/relationships/tags" Target="../tags/tag27.xml"/><Relationship Id="rId41" Type="http://schemas.openxmlformats.org/officeDocument/2006/relationships/slide" Target="slide10.xml"/><Relationship Id="rId54" Type="http://schemas.openxmlformats.org/officeDocument/2006/relationships/image" Target="../media/image21.png"/><Relationship Id="rId62" Type="http://schemas.openxmlformats.org/officeDocument/2006/relationships/image" Target="../media/image25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image" Target="../media/image8.png"/><Relationship Id="rId36" Type="http://schemas.openxmlformats.org/officeDocument/2006/relationships/image" Target="../media/image12.png"/><Relationship Id="rId49" Type="http://schemas.openxmlformats.org/officeDocument/2006/relationships/slide" Target="slide14.xml"/><Relationship Id="rId57" Type="http://schemas.openxmlformats.org/officeDocument/2006/relationships/slide" Target="slide18.xml"/><Relationship Id="rId10" Type="http://schemas.openxmlformats.org/officeDocument/2006/relationships/tags" Target="../tags/tag17.xml"/><Relationship Id="rId31" Type="http://schemas.openxmlformats.org/officeDocument/2006/relationships/slide" Target="slide5.xml"/><Relationship Id="rId44" Type="http://schemas.openxmlformats.org/officeDocument/2006/relationships/image" Target="../media/image16.png"/><Relationship Id="rId52" Type="http://schemas.openxmlformats.org/officeDocument/2006/relationships/image" Target="../media/image20.png"/><Relationship Id="rId60" Type="http://schemas.openxmlformats.org/officeDocument/2006/relationships/image" Target="../media/image24.png"/><Relationship Id="rId65" Type="http://schemas.openxmlformats.org/officeDocument/2006/relationships/slide" Target="slide23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" Target="slide3.xm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" Target="slide3.xml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" Target="slide3.x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" Target="slide3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" Target="slide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F777B-9378-0768-1B6F-26C0F14C4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3DF8458-6C3B-E96E-8F17-01BA0D46D3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34936" y="-19681"/>
            <a:ext cx="10552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NOVEMBER 10</a:t>
            </a:r>
            <a:endParaRPr lang="en-US" sz="85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ED534456-1871-B538-00DA-E4FC3DD5653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767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2C94D0-4461-044F-69E3-66F1FE7C2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7ABB492-03D3-9A48-0DE5-5D553FC2D9F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37877" y="70976"/>
            <a:ext cx="105520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4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NOVEMVBER 11</a:t>
            </a:r>
            <a:endParaRPr lang="en-US" sz="74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CA796921-E81D-6413-8F4A-98B4C6442BB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21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5481CF-1917-C57C-54B7-73270DE0E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B18BC645-730A-ADF3-C89F-8372A77C3B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98ECEC-E982-A806-B98C-9C30ACE71E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38460" y="5349"/>
            <a:ext cx="105520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NOVEMBER 12</a:t>
            </a:r>
            <a:endParaRPr lang="en-US" sz="7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426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EB158E-467F-EDB3-DF3D-FD3DF1760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A4563C8-EE25-7DF4-7A0D-3FFE295423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01311" y="-65867"/>
            <a:ext cx="10552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NOVEMBER 13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4CE79946-E384-7F43-FCFE-DA51196AB3B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37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50D170-F1FA-65E4-FF05-E66010A9F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EDD8FDF-76BB-C9B3-131F-9D50CEAF96D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C00881-8E81-8870-62BC-9A7560BDF8F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10266" y="-62332"/>
            <a:ext cx="10552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NOVEMBER 16</a:t>
            </a:r>
            <a:endParaRPr lang="en-US" sz="85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9074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A6C3D3-A9C7-E6A2-4D3F-A2CAFAB68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6F0F6C9-83FF-96F1-69E2-BD94F0B9EC3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80270" y="-41595"/>
            <a:ext cx="10552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NOVEMBER 17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566D292-7BE9-1473-6A5D-8E34E5D433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73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521E36-29EB-C8DE-3DD4-788A3A026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C207A00B-2406-E1FE-7876-F386B9A9E5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1F0243-B59A-C597-4004-91C71CF2C5D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04310" y="34685"/>
            <a:ext cx="10552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n w="28575">
                  <a:noFill/>
                </a:ln>
                <a:solidFill>
                  <a:srgbClr val="FF8839"/>
                </a:solidFill>
                <a:effectLst>
                  <a:glow rad="127000">
                    <a:schemeClr val="bg1"/>
                  </a:glow>
                </a:effectLst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NOVEMBER 18</a:t>
            </a:r>
            <a:endParaRPr lang="en-US" sz="72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0409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1E56ED-3006-ADAB-9D0D-CFF2932EB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05A9AF1E-FB25-A5BE-A00D-8941A16E00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CA7091-4ECC-28DF-3329-D832E515F58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40540" y="-24050"/>
            <a:ext cx="11111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NOVEMBER 19</a:t>
            </a:r>
            <a:endParaRPr lang="en-US" sz="7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1645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F21F0C-F98F-A4D2-E7CF-F59F0967A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C636FFC-3CDD-2E3E-83B3-31F64E9DF74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5608" y="-41229"/>
            <a:ext cx="11847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NOVEMBER 20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A4F62305-A29E-753E-B08B-26FFA4B2339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00820" y="5840390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01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7F075A-61D2-7FBC-8F79-901AFEAC1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CA5C548-2D5A-D2F0-4B75-266F51C211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5607" y="-93845"/>
            <a:ext cx="11847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NOVEMBER 23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99490117-A3DF-727E-8260-D6A0975815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41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A4D4EA-258C-EECC-1817-060292175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8FC2136-5F9C-FF7A-1F45-D39235E4CE8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78103" y="-8299"/>
            <a:ext cx="10456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NOVEMBER 24</a:t>
            </a:r>
            <a:endParaRPr lang="en-US" sz="86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65A7F49-089E-E812-A5B1-B088E098950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38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1334DA-46E7-2BF0-DCDB-55C11A70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A3142A-6E21-52D9-26A3-A4C71F3850F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4934" y="-41229"/>
            <a:ext cx="118483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NOVEMBER 25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7A38327-0439-DA35-CEA2-A6CC82463EC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09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E34424-2811-DB32-81E9-6D4B05481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F9B3C5-9653-78B7-C996-D5D50D7410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70971" y="51136"/>
            <a:ext cx="104561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NOVEMBER 26</a:t>
            </a:r>
            <a:endParaRPr lang="en-US" sz="76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E9EC8A7-1ECA-3086-D4DC-AC484056A75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38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0A5351-76FF-85AC-4CC8-CA7B309E2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099ED21-58D7-66F5-C966-DF2E23A75F4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4936" y="-42329"/>
            <a:ext cx="119585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NOVEMBER 27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0" name="Picture 9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B51E69CD-9021-7E6F-06A3-EE1C0A3C9AF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58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1D570F-123A-595E-2B9E-51A38C513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9058027-729C-4C19-0E07-2FC3D8CF3C7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3876508" y="-125437"/>
            <a:ext cx="12065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november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cartoon of a person with long blonde hair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60E66AD4-E814-99FC-216D-93BE34D5A3A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rcRect r="5274"/>
          <a:stretch/>
        </p:blipFill>
        <p:spPr>
          <a:xfrm>
            <a:off x="62748" y="1735703"/>
            <a:ext cx="2406046" cy="1371600"/>
          </a:xfrm>
          <a:prstGeom prst="rect">
            <a:avLst/>
          </a:prstGeom>
        </p:spPr>
      </p:pic>
      <p:pic>
        <p:nvPicPr>
          <p:cNvPr id="11" name="Picture 10" descr="A cartoon of a person with his hands on his chin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E8200E13-DAFC-C881-CBB6-B719BA0D550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2"/>
          <a:srcRect r="7006" b="4762"/>
          <a:stretch/>
        </p:blipFill>
        <p:spPr>
          <a:xfrm>
            <a:off x="2517020" y="1766928"/>
            <a:ext cx="2362308" cy="1265488"/>
          </a:xfrm>
          <a:prstGeom prst="rect">
            <a:avLst/>
          </a:prstGeom>
        </p:spPr>
      </p:pic>
      <p:pic>
        <p:nvPicPr>
          <p:cNvPr id="14" name="Picture 13" descr="A cartoon of a child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3A57D036-F911-D8C9-9680-8C9C80ADCE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4"/>
          <a:srcRect r="6225"/>
          <a:stretch/>
        </p:blipFill>
        <p:spPr>
          <a:xfrm>
            <a:off x="4911235" y="1766928"/>
            <a:ext cx="2434594" cy="1265488"/>
          </a:xfrm>
          <a:prstGeom prst="rect">
            <a:avLst/>
          </a:prstGeom>
        </p:spPr>
      </p:pic>
      <p:pic>
        <p:nvPicPr>
          <p:cNvPr id="18" name="Picture 17" descr="A cartoon of a child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1F03C54D-0355-AA71-1624-7A0EC8B697A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6"/>
          <a:srcRect r="7950"/>
          <a:stretch/>
        </p:blipFill>
        <p:spPr>
          <a:xfrm>
            <a:off x="7362871" y="1788325"/>
            <a:ext cx="2302991" cy="1231900"/>
          </a:xfrm>
          <a:prstGeom prst="rect">
            <a:avLst/>
          </a:prstGeom>
        </p:spPr>
      </p:pic>
      <p:pic>
        <p:nvPicPr>
          <p:cNvPr id="21" name="Picture 20" descr="A cartoon of a person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B0D7D801-1E94-4A17-2865-4B0042F154D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/>
          <a:srcRect r="7481"/>
          <a:stretch/>
        </p:blipFill>
        <p:spPr>
          <a:xfrm>
            <a:off x="9839972" y="1777791"/>
            <a:ext cx="2302991" cy="1244600"/>
          </a:xfrm>
          <a:prstGeom prst="rect">
            <a:avLst/>
          </a:prstGeom>
        </p:spPr>
      </p:pic>
      <p:pic>
        <p:nvPicPr>
          <p:cNvPr id="29" name="Picture 28" descr="Cartoon child with blue headband and pink shirt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44935660-6234-EB2F-09FE-D18D29BC6D0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0"/>
          <a:srcRect r="8073"/>
          <a:stretch/>
        </p:blipFill>
        <p:spPr>
          <a:xfrm>
            <a:off x="124857" y="3009039"/>
            <a:ext cx="2253220" cy="1282700"/>
          </a:xfrm>
          <a:prstGeom prst="rect">
            <a:avLst/>
          </a:prstGeom>
        </p:spPr>
      </p:pic>
      <p:pic>
        <p:nvPicPr>
          <p:cNvPr id="45" name="Picture 44" descr="A cartoon of a child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9812A883-A3A8-03CD-08D0-CCA7A2F3FD8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2"/>
          <a:srcRect r="6544"/>
          <a:stretch/>
        </p:blipFill>
        <p:spPr>
          <a:xfrm>
            <a:off x="2511460" y="3042722"/>
            <a:ext cx="2338187" cy="1257300"/>
          </a:xfrm>
          <a:prstGeom prst="rect">
            <a:avLst/>
          </a:prstGeom>
        </p:spPr>
      </p:pic>
      <p:pic>
        <p:nvPicPr>
          <p:cNvPr id="52" name="Picture 51" descr="A cartoon of a person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9DFA3C6D-A34D-CA1D-42B4-CF26B851062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4"/>
          <a:srcRect r="8073"/>
          <a:stretch/>
        </p:blipFill>
        <p:spPr>
          <a:xfrm>
            <a:off x="4969434" y="3058573"/>
            <a:ext cx="2253220" cy="1231900"/>
          </a:xfrm>
          <a:prstGeom prst="rect">
            <a:avLst/>
          </a:prstGeom>
        </p:spPr>
      </p:pic>
      <p:pic>
        <p:nvPicPr>
          <p:cNvPr id="59" name="Picture 58" descr="A cartoon of a child yelling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7207884B-2FCA-F663-E57E-F3CDB4E55FF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6"/>
          <a:srcRect r="8122"/>
          <a:stretch/>
        </p:blipFill>
        <p:spPr>
          <a:xfrm>
            <a:off x="7345828" y="3058573"/>
            <a:ext cx="2403732" cy="1231900"/>
          </a:xfrm>
          <a:prstGeom prst="rect">
            <a:avLst/>
          </a:prstGeom>
        </p:spPr>
      </p:pic>
      <p:pic>
        <p:nvPicPr>
          <p:cNvPr id="67" name="Picture 66" descr="A cartoon of a person with her arms crossed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CA9F6651-289C-C4B6-C03A-1B9F4B010718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8"/>
          <a:srcRect l="4621" r="7220"/>
          <a:stretch/>
        </p:blipFill>
        <p:spPr>
          <a:xfrm>
            <a:off x="9833501" y="3065956"/>
            <a:ext cx="2283996" cy="1231900"/>
          </a:xfrm>
          <a:prstGeom prst="rect">
            <a:avLst/>
          </a:prstGeom>
        </p:spPr>
      </p:pic>
      <p:pic>
        <p:nvPicPr>
          <p:cNvPr id="84" name="Picture 83" descr="A cartoon of a person with a smoke coming out of her ears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D438558B-0A78-1E44-168A-75FA621AA709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0"/>
          <a:srcRect r="6314"/>
          <a:stretch/>
        </p:blipFill>
        <p:spPr>
          <a:xfrm>
            <a:off x="23248" y="4356292"/>
            <a:ext cx="2427197" cy="1295400"/>
          </a:xfrm>
          <a:prstGeom prst="rect">
            <a:avLst/>
          </a:prstGeom>
        </p:spPr>
      </p:pic>
      <p:pic>
        <p:nvPicPr>
          <p:cNvPr id="90" name="Picture 89" descr="A cartoon of a person crying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C002584B-2156-EF6E-4857-5C97113B7C2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2"/>
          <a:srcRect r="6624"/>
          <a:stretch/>
        </p:blipFill>
        <p:spPr>
          <a:xfrm>
            <a:off x="2477259" y="4343382"/>
            <a:ext cx="2371754" cy="1231900"/>
          </a:xfrm>
          <a:prstGeom prst="rect">
            <a:avLst/>
          </a:prstGeom>
        </p:spPr>
      </p:pic>
      <p:pic>
        <p:nvPicPr>
          <p:cNvPr id="98" name="Picture 97" descr="A cartoon of a child crying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F98682E1-2315-0776-5C97-FEB1705B92C8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4"/>
          <a:srcRect r="5835"/>
          <a:stretch/>
        </p:blipFill>
        <p:spPr>
          <a:xfrm>
            <a:off x="4911234" y="4343382"/>
            <a:ext cx="2451608" cy="1231900"/>
          </a:xfrm>
          <a:prstGeom prst="rect">
            <a:avLst/>
          </a:prstGeom>
        </p:spPr>
      </p:pic>
      <p:pic>
        <p:nvPicPr>
          <p:cNvPr id="100" name="Picture 99" descr="Cartoon a cartoon of a child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6E8338AE-73F5-9905-CF29-43D4C038C6D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6"/>
          <a:srcRect r="6490"/>
          <a:stretch/>
        </p:blipFill>
        <p:spPr>
          <a:xfrm>
            <a:off x="7455795" y="4330682"/>
            <a:ext cx="2185138" cy="1244600"/>
          </a:xfrm>
          <a:prstGeom prst="rect">
            <a:avLst/>
          </a:prstGeom>
        </p:spPr>
      </p:pic>
      <p:pic>
        <p:nvPicPr>
          <p:cNvPr id="102" name="Picture 101" descr="A cartoon of a child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142D8DDF-876E-71F2-C542-D35AF880C77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8"/>
          <a:srcRect r="11181"/>
          <a:stretch/>
        </p:blipFill>
        <p:spPr>
          <a:xfrm>
            <a:off x="9926453" y="4330682"/>
            <a:ext cx="2098091" cy="1257300"/>
          </a:xfrm>
          <a:prstGeom prst="rect">
            <a:avLst/>
          </a:prstGeom>
        </p:spPr>
      </p:pic>
      <p:pic>
        <p:nvPicPr>
          <p:cNvPr id="104" name="Picture 103" descr="Cartoon child with black hair and red bow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1082773B-8CE3-3658-35CA-483555AD2A83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0"/>
          <a:srcRect r="5373"/>
          <a:stretch/>
        </p:blipFill>
        <p:spPr>
          <a:xfrm>
            <a:off x="25663" y="5587982"/>
            <a:ext cx="2451608" cy="1244600"/>
          </a:xfrm>
          <a:prstGeom prst="rect">
            <a:avLst/>
          </a:prstGeom>
        </p:spPr>
      </p:pic>
      <p:pic>
        <p:nvPicPr>
          <p:cNvPr id="106" name="Picture 105" descr="A cartoon of a child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7541154C-17A6-A875-7D2C-2D2A932DC86A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2"/>
          <a:srcRect r="8990"/>
          <a:stretch/>
        </p:blipFill>
        <p:spPr>
          <a:xfrm>
            <a:off x="2651864" y="5600682"/>
            <a:ext cx="2057378" cy="1231900"/>
          </a:xfrm>
          <a:prstGeom prst="rect">
            <a:avLst/>
          </a:prstGeom>
        </p:spPr>
      </p:pic>
      <p:pic>
        <p:nvPicPr>
          <p:cNvPr id="108" name="Picture 107" descr="A cartoon child holding a butterfly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5A2EAE50-8DF0-AA93-E6C1-91543C3CD569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4"/>
          <a:srcRect r="10628"/>
          <a:stretch/>
        </p:blipFill>
        <p:spPr>
          <a:xfrm>
            <a:off x="4912896" y="5587982"/>
            <a:ext cx="2394913" cy="1333500"/>
          </a:xfrm>
          <a:prstGeom prst="rect">
            <a:avLst/>
          </a:prstGeom>
        </p:spPr>
      </p:pic>
      <p:pic>
        <p:nvPicPr>
          <p:cNvPr id="110" name="Picture 109" descr="A cartoon of a child smiling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AB26824B-60B1-39B8-55E4-42E513896F0C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6"/>
          <a:srcRect r="6432"/>
          <a:stretch/>
        </p:blipFill>
        <p:spPr>
          <a:xfrm>
            <a:off x="9789727" y="5581632"/>
            <a:ext cx="2376610" cy="1270000"/>
          </a:xfrm>
          <a:prstGeom prst="rect">
            <a:avLst/>
          </a:prstGeom>
        </p:spPr>
      </p:pic>
      <p:pic>
        <p:nvPicPr>
          <p:cNvPr id="111" name="Picture 110" descr="A cartoon of a child holding a teddy bear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307FF101-03F9-6C32-ACE2-9652DB169DC1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8"/>
          <a:srcRect r="7883" b="5062"/>
          <a:stretch/>
        </p:blipFill>
        <p:spPr>
          <a:xfrm>
            <a:off x="7419835" y="5566583"/>
            <a:ext cx="2257866" cy="1265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C7BDBA-8F65-1D80-E916-B966C11AED8E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1819401" y="1720238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2                                 3                                 4                                5                                6</a:t>
            </a: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D4F20AA2-E850-3856-55B0-539B0D4578D3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1819401" y="2966032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9                               10                                11                               12                               13                                                               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2D9C62-D3C0-3D4F-A896-24F05F55AFBC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1819401" y="4241685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16                               17                                18                               19                              20     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E512E-A110-5045-55B3-901DB37ED11D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819401" y="5520980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23                               24                               25                               26                              27</a:t>
            </a:r>
          </a:p>
        </p:txBody>
      </p:sp>
    </p:spTree>
    <p:extLst>
      <p:ext uri="{BB962C8B-B14F-4D97-AF65-F5344CB8AC3E}">
        <p14:creationId xmlns:p14="http://schemas.microsoft.com/office/powerpoint/2010/main" val="197734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5D49F952-7795-C22C-9662-736D562825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D2813E-D68D-3899-E3EE-31C5AB73CD6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77825" y="0"/>
            <a:ext cx="10045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NOVEMBER 2</a:t>
            </a:r>
            <a:endParaRPr lang="en-US" sz="96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3225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274941-6293-4DA2-F061-767B19C51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0D3EE32-FEE8-3DE2-A565-71420A893F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07597" y="-29095"/>
            <a:ext cx="10045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NOVEMBER 3</a:t>
            </a:r>
            <a:endParaRPr lang="en-US" sz="96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32F8590E-1390-1624-6208-A33FD0C19D9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44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243F67-C087-9890-E480-3F4778788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0C8F97AA-AE05-D3DC-FB80-AA7747EF5D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FD5007-4BD4-263C-4265-4CC84F7899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902" y="50800"/>
            <a:ext cx="11558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NOVEMBER 4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647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9FA923-054F-82A2-B1AF-004B7D08F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FAF8702-4162-BE14-441F-CBAE2E2C2A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60346" y="39188"/>
            <a:ext cx="1058468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NOVEMBER 5</a:t>
            </a:r>
            <a:endParaRPr lang="en-US" sz="85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7F3BFC8D-5DF6-DABA-A28D-B18334D1A19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2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1ABA1D-B4A4-290D-9832-32BA59968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F51C345-5E9D-83FD-9504-12CC2B66953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58510" y="-33271"/>
            <a:ext cx="10045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NOVEMBER 6</a:t>
            </a:r>
            <a:endParaRPr lang="en-US" sz="96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4DDA64E1-AA9C-FE9D-9F58-50C1C97EA9A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8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D7837E-57A1-3CCA-BB9C-067579981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EEDED45-FD6C-842C-0BA8-CFB6454101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33500" y="-17605"/>
            <a:ext cx="10552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8839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NOVEMBER 9</a:t>
            </a:r>
            <a:endParaRPr lang="en-US" sz="8800" dirty="0">
              <a:ln w="28575">
                <a:noFill/>
              </a:ln>
              <a:solidFill>
                <a:srgbClr val="FF8839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9" name="Picture 8" descr="An orange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C55804B-FCF1-7879-A31E-2D1931E3F7F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92339" y="5750267"/>
            <a:ext cx="1620956" cy="102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180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</TotalTime>
  <Words>136</Words>
  <Application>Microsoft Macintosh PowerPoint</Application>
  <PresentationFormat>Widescreen</PresentationFormat>
  <Paragraphs>48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APLPAPATROLL</vt:lpstr>
      <vt:lpstr>Aptos</vt:lpstr>
      <vt:lpstr>KAPinkHoney Med</vt:lpstr>
      <vt:lpstr>APLPAPATROLL</vt:lpstr>
      <vt:lpstr>Aptos Display</vt:lpstr>
      <vt:lpstr>Arial</vt:lpstr>
      <vt:lpstr>KAElementary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40</cp:revision>
  <dcterms:created xsi:type="dcterms:W3CDTF">2025-03-15T21:08:17Z</dcterms:created>
  <dcterms:modified xsi:type="dcterms:W3CDTF">2026-06-14T21:13:49Z</dcterms:modified>
</cp:coreProperties>
</file>