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7"/>
  </p:notesMasterIdLst>
  <p:sldIdLst>
    <p:sldId id="281" r:id="rId2"/>
    <p:sldId id="266" r:id="rId3"/>
    <p:sldId id="260" r:id="rId4"/>
    <p:sldId id="267" r:id="rId5"/>
    <p:sldId id="264" r:id="rId6"/>
    <p:sldId id="268" r:id="rId7"/>
    <p:sldId id="272" r:id="rId8"/>
    <p:sldId id="271" r:id="rId9"/>
    <p:sldId id="270" r:id="rId10"/>
    <p:sldId id="274" r:id="rId11"/>
    <p:sldId id="273" r:id="rId12"/>
    <p:sldId id="276" r:id="rId13"/>
    <p:sldId id="259" r:id="rId14"/>
    <p:sldId id="278" r:id="rId15"/>
    <p:sldId id="283" r:id="rId16"/>
    <p:sldId id="279" r:id="rId17"/>
    <p:sldId id="275" r:id="rId18"/>
    <p:sldId id="285" r:id="rId19"/>
    <p:sldId id="284" r:id="rId20"/>
    <p:sldId id="286" r:id="rId21"/>
    <p:sldId id="287" r:id="rId22"/>
    <p:sldId id="288" r:id="rId23"/>
    <p:sldId id="294" r:id="rId24"/>
    <p:sldId id="296" r:id="rId25"/>
    <p:sldId id="297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CC"/>
    <a:srgbClr val="00E000"/>
    <a:srgbClr val="96D854"/>
    <a:srgbClr val="ECCCAA"/>
    <a:srgbClr val="FDEAE3"/>
    <a:srgbClr val="F9CEBE"/>
    <a:srgbClr val="DFB678"/>
    <a:srgbClr val="8B6339"/>
    <a:srgbClr val="FFECE4"/>
    <a:srgbClr val="D5FD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22"/>
    <p:restoredTop sz="94676"/>
  </p:normalViewPr>
  <p:slideViewPr>
    <p:cSldViewPr snapToGrid="0" showGuides="1">
      <p:cViewPr varScale="1">
        <p:scale>
          <a:sx n="114" d="100"/>
          <a:sy n="114" d="100"/>
        </p:scale>
        <p:origin x="1736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2B5BA1-09CF-AA40-8D7E-1D1DD3CF1E77}" type="datetimeFigureOut">
              <a:rPr lang="en-US" smtClean="0"/>
              <a:t>10/23/24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9788B7-C889-524F-A564-F5C9883EF0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9983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9788B7-C889-524F-A564-F5C9883EF06D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3807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164131-D695-31CD-F850-F3E5B95DC1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2DC3790-E999-CBD2-0113-66CD0026B4C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192A20-299C-E88E-252C-C316A3DE29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45C9153-B8E6-CC3F-1FBC-40B1EFD1AE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9788B7-C889-524F-A564-F5C9883EF06D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232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91AF4-AD09-AFFE-FD71-F06A3B4035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AE5577D-F6CF-DC79-346C-29486AB3F4A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5A502CA-3E01-88AD-DC5D-63CE91BC33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DD9099-DC51-DF5A-0707-55B48E3CC7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29788B7-C889-524F-A564-F5C9883EF06D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1700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47EF7-4C0E-0B4F-8143-2AEBD7825C4D}" type="datetimeFigureOut">
              <a:rPr lang="en-US" smtClean="0"/>
              <a:t>10/23/24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997A8-96F5-7247-84CC-81EFE6641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1094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47EF7-4C0E-0B4F-8143-2AEBD7825C4D}" type="datetimeFigureOut">
              <a:rPr lang="en-US" smtClean="0"/>
              <a:t>10/23/24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997A8-96F5-7247-84CC-81EFE6641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9344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47EF7-4C0E-0B4F-8143-2AEBD7825C4D}" type="datetimeFigureOut">
              <a:rPr lang="en-US" smtClean="0"/>
              <a:t>10/23/24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997A8-96F5-7247-84CC-81EFE6641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87781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47EF7-4C0E-0B4F-8143-2AEBD7825C4D}" type="datetimeFigureOut">
              <a:rPr lang="en-US" smtClean="0"/>
              <a:t>10/23/24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997A8-96F5-7247-84CC-81EFE6641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94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47EF7-4C0E-0B4F-8143-2AEBD7825C4D}" type="datetimeFigureOut">
              <a:rPr lang="en-US" smtClean="0"/>
              <a:t>10/23/24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997A8-96F5-7247-84CC-81EFE6641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6534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47EF7-4C0E-0B4F-8143-2AEBD7825C4D}" type="datetimeFigureOut">
              <a:rPr lang="en-US" smtClean="0"/>
              <a:t>10/23/24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997A8-96F5-7247-84CC-81EFE6641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113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47EF7-4C0E-0B4F-8143-2AEBD7825C4D}" type="datetimeFigureOut">
              <a:rPr lang="en-US" smtClean="0"/>
              <a:t>10/23/24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997A8-96F5-7247-84CC-81EFE6641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6272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47EF7-4C0E-0B4F-8143-2AEBD7825C4D}" type="datetimeFigureOut">
              <a:rPr lang="en-US" smtClean="0"/>
              <a:t>10/23/24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997A8-96F5-7247-84CC-81EFE6641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5085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47EF7-4C0E-0B4F-8143-2AEBD7825C4D}" type="datetimeFigureOut">
              <a:rPr lang="en-US" smtClean="0"/>
              <a:t>10/23/24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997A8-96F5-7247-84CC-81EFE6641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5559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47EF7-4C0E-0B4F-8143-2AEBD7825C4D}" type="datetimeFigureOut">
              <a:rPr lang="en-US" smtClean="0"/>
              <a:t>10/23/24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997A8-96F5-7247-84CC-81EFE6641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2049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947EF7-4C0E-0B4F-8143-2AEBD7825C4D}" type="datetimeFigureOut">
              <a:rPr lang="en-US" smtClean="0"/>
              <a:t>10/23/24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F997A8-96F5-7247-84CC-81EFE6641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39847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8947EF7-4C0E-0B4F-8143-2AEBD7825C4D}" type="datetimeFigureOut">
              <a:rPr lang="en-US" smtClean="0"/>
              <a:t>10/23/24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5F997A8-96F5-7247-84CC-81EFE664169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6072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9A3FCE-967C-4826-A9CF-213D4496B7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583464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A007A08-37A4-F74E-C616-14662F6BD9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4184321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8618B76-B2C5-8E1A-59E2-67158A6002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49336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0D8E84-540D-005C-A7AC-EDA35C5D5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81716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C72393C-37F1-0B3B-DEDA-76CCF14FEB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23962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4A4CCEC-73ED-2E5E-059E-30E00A7FDF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605251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ED58F67-3226-31AB-9263-39028C82C9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06101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67385DC-633E-62FD-C129-A95A4AF355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061676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04F8DAD-6DCC-0E48-C5DC-40AC550097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7633936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758461-BD56-2214-7271-57DDA62DA1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465244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BBEC751-53EC-F5CA-202F-6C823B0B41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929203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4C87B96-F09A-78EE-DCCA-424F0157BD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3793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8E140C8-10A5-71E2-D912-8830DB0335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783874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B96927D-8A04-595E-DB30-62E2AEEBA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496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60667F3-0037-2552-CFF0-22732CCB4C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38683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1C15255-436D-9457-0E40-D230D45C9E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815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597E07-CBEF-14AD-62BE-4A43E92B56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13662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2E37C18-B38E-20BD-E84D-407937316D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158144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099EA0E-8CA1-BBC4-0FE5-47A4AF1355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63768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926F726-AD82-AD28-F0D8-75E24B0507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934394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98B2141-D9FC-6DED-E19B-532E4709F3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51370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5652E44-EE02-F943-9D74-14183CB922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72689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9A2BDC3-9A8A-8A64-297A-F00BE95194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18934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D997EB4-ECBC-5839-E35C-515FCE3A5F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71987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BEED914-591F-B781-6D7A-70E48443D8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80204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4611</TotalTime>
  <Words>3</Words>
  <Application>Microsoft Macintosh PowerPoint</Application>
  <PresentationFormat>On-screen Show (4:3)</PresentationFormat>
  <Paragraphs>3</Paragraphs>
  <Slides>25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9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37</cp:revision>
  <dcterms:created xsi:type="dcterms:W3CDTF">2024-10-18T21:15:11Z</dcterms:created>
  <dcterms:modified xsi:type="dcterms:W3CDTF">2024-10-23T18:43:59Z</dcterms:modified>
</cp:coreProperties>
</file>