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1" r:id="rId15"/>
    <p:sldId id="270" r:id="rId16"/>
    <p:sldId id="272" r:id="rId17"/>
    <p:sldId id="275" r:id="rId18"/>
    <p:sldId id="278" r:id="rId19"/>
    <p:sldId id="276" r:id="rId20"/>
    <p:sldId id="280" r:id="rId21"/>
    <p:sldId id="277" r:id="rId22"/>
    <p:sldId id="279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3A33"/>
    <a:srgbClr val="000326"/>
    <a:srgbClr val="E8DAEB"/>
    <a:srgbClr val="FFEFFA"/>
    <a:srgbClr val="FFFFFF"/>
    <a:srgbClr val="A0D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03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EF632-421C-4A61-995E-22AD26B4C9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BBDB67-1BC4-4383-8CAA-ED3E340BDC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7EFB63-FFD4-4AC9-B10B-ABA43C9C4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05FCB-AF58-48DC-9F25-DA7CE82BE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4B782A-CD75-4D75-965B-1CE9BEE78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311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0F4D2-FE0C-474E-9D5F-A53E5A91F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82CD0F-781C-4E50-AB21-8EBC2D50C2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575D3-0C91-454B-9748-1A3E61240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5B6214-3D4C-4CFD-A879-E796EDF37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E478BE-4594-461F-8F19-F957EA5F1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790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CBB4F7-D98B-4538-9893-1B4918D7C8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9B9495-0F13-4036-A988-67B561E0D9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BF0AF0-70C7-494C-8A1E-7F255FF5F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3B862A-0C48-44E0-A877-7B3376B7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40CE3D-1179-4BB6-AB63-2904C1993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4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680E5-DC5C-4FE8-ADCD-A917FBDC9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04D38B-33E4-4104-B301-4F738141F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A248A-0ECF-4D5B-BC7D-01AC2676D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73B80A-62E0-44D8-9B0D-F85773710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122E5D-4D25-4176-9A2D-863ABCF87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442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1105B-81DF-4F4A-B9A1-A9ADF0ED7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0B802A-B91D-4752-AEBA-34679423AD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C4FE13-8255-4531-A85A-A302079D7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3EE00-99F8-4D00-859B-4485E5EB2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D27D07-077A-4F2A-853A-BA199569A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0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25A5E-B111-43AE-B876-0924C444F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0B6AC2-A929-4BA4-96C2-2EA93E6D16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480D25-4E06-4AC1-8F2A-900A276CF1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B60903-D98C-4B61-AB8C-FFC063313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97B63E-94BF-4523-8C6F-81FCF0989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174133-AB9C-4333-96C0-616F6D146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20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1A100-743F-4563-9283-2912E6FFF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9B45F7-BD2B-4C07-8590-00405EB101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523C35-650D-4806-A8B8-31E566AA22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FBC836-1676-4AB3-B845-1962E06BFC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9DA617-6F46-4E70-8D85-77143CADF4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5A7B3E-C59F-4D8D-B7BA-705482CEB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3B3BD8-71D4-447B-85CF-5FCE2BE0A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AFB21A-9B01-4545-A0D7-B401D0EA6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862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0D7F9-BFC1-4D48-94EB-6057DD128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56F0F-17F4-48AC-992C-860F47BDA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185F83-2A00-4FFF-A5D1-041C17EB0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FA99A3-E801-40D3-BC25-8C0E1EF2F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851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C50613-5778-4BAC-B3F2-186EB2E30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946A74-81D7-4964-9648-EB920E571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ED8E3C-09EA-48D6-885F-CE117526E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159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0211C-75EA-4DAD-A0C1-DB8D13BCB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B701A8-5F13-4E97-8DC2-D875F0D8A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AF6CE5-4540-4CA8-813E-5DF0F0577E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D0463C-665C-4A56-B130-CA05984F6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B4D60E-6EF0-4305-95F0-B15B32D2A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A768D1-F81C-4C6B-8239-0E7B501F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2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C9085-C413-4E1E-AE1A-B36FC7508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F86CE2-AEA2-4E11-AC90-9820552FD5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82C5FF-0180-4C29-B039-35BAB5AE1E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F1B021-37CB-42AB-BC89-08AD5F070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9739F-E90E-4B49-9B78-E858AE15D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32A9A5-5158-4434-B92E-44F999298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520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AF6B8B-5BE0-40A7-916C-15EADF5F1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E932BE-A489-4BD4-ACFB-4463C40E4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71CC1-E75D-44F9-871C-5017292D00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FD2E5-600D-4484-9701-80715B8291D2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A6C14-8423-4778-A1F8-BD49312835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DE59BF-6F12-43C1-8363-5DF81FA574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283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7091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9299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2644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28155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62499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27771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19263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419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44544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99792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8507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48458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7740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5773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77948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88519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24435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3573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3039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4737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0514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2517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50007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21439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1850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95990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066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3526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2994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2773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875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680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4496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6324</TotalTime>
  <Words>0</Words>
  <Application>Microsoft Office PowerPoint</Application>
  <PresentationFormat>Widescreen</PresentationFormat>
  <Paragraphs>0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B. Amely</dc:creator>
  <cp:lastModifiedBy>Ashley B. Amely</cp:lastModifiedBy>
  <cp:revision>120</cp:revision>
  <dcterms:created xsi:type="dcterms:W3CDTF">2021-01-19T17:47:09Z</dcterms:created>
  <dcterms:modified xsi:type="dcterms:W3CDTF">2021-03-25T17:26:21Z</dcterms:modified>
</cp:coreProperties>
</file>