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7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262" r:id="rId9"/>
    <p:sldId id="263" r:id="rId10"/>
    <p:sldId id="264" r:id="rId11"/>
    <p:sldId id="768" r:id="rId12"/>
    <p:sldId id="770" r:id="rId13"/>
    <p:sldId id="771" r:id="rId14"/>
    <p:sldId id="766" r:id="rId15"/>
    <p:sldId id="688" r:id="rId16"/>
    <p:sldId id="686" r:id="rId17"/>
    <p:sldId id="689" r:id="rId18"/>
    <p:sldId id="687" r:id="rId19"/>
    <p:sldId id="691" r:id="rId20"/>
    <p:sldId id="690" r:id="rId21"/>
    <p:sldId id="692" r:id="rId22"/>
    <p:sldId id="693" r:id="rId23"/>
    <p:sldId id="694" r:id="rId24"/>
    <p:sldId id="695" r:id="rId25"/>
    <p:sldId id="697" r:id="rId26"/>
    <p:sldId id="696" r:id="rId27"/>
    <p:sldId id="698" r:id="rId28"/>
    <p:sldId id="699" r:id="rId29"/>
    <p:sldId id="700" r:id="rId30"/>
    <p:sldId id="701" r:id="rId31"/>
    <p:sldId id="702" r:id="rId32"/>
    <p:sldId id="703" r:id="rId33"/>
    <p:sldId id="704" r:id="rId34"/>
    <p:sldId id="705" r:id="rId35"/>
    <p:sldId id="706" r:id="rId36"/>
    <p:sldId id="707" r:id="rId37"/>
    <p:sldId id="708" r:id="rId38"/>
    <p:sldId id="709" r:id="rId39"/>
    <p:sldId id="710" r:id="rId40"/>
    <p:sldId id="711" r:id="rId41"/>
    <p:sldId id="712" r:id="rId42"/>
    <p:sldId id="713" r:id="rId43"/>
    <p:sldId id="714" r:id="rId44"/>
    <p:sldId id="715" r:id="rId45"/>
    <p:sldId id="716" r:id="rId46"/>
    <p:sldId id="717" r:id="rId47"/>
    <p:sldId id="718" r:id="rId48"/>
    <p:sldId id="719" r:id="rId49"/>
    <p:sldId id="720" r:id="rId50"/>
    <p:sldId id="721" r:id="rId51"/>
    <p:sldId id="722" r:id="rId52"/>
    <p:sldId id="723" r:id="rId53"/>
    <p:sldId id="724" r:id="rId54"/>
    <p:sldId id="725" r:id="rId55"/>
    <p:sldId id="765" r:id="rId56"/>
    <p:sldId id="726" r:id="rId57"/>
    <p:sldId id="727" r:id="rId58"/>
    <p:sldId id="728" r:id="rId59"/>
    <p:sldId id="729" r:id="rId60"/>
    <p:sldId id="730" r:id="rId61"/>
    <p:sldId id="731" r:id="rId62"/>
    <p:sldId id="732" r:id="rId63"/>
    <p:sldId id="733" r:id="rId64"/>
    <p:sldId id="734" r:id="rId65"/>
    <p:sldId id="735" r:id="rId66"/>
    <p:sldId id="736" r:id="rId67"/>
    <p:sldId id="737" r:id="rId68"/>
    <p:sldId id="738" r:id="rId69"/>
    <p:sldId id="739" r:id="rId70"/>
    <p:sldId id="740" r:id="rId71"/>
    <p:sldId id="741" r:id="rId72"/>
    <p:sldId id="742" r:id="rId73"/>
    <p:sldId id="743" r:id="rId74"/>
    <p:sldId id="744" r:id="rId75"/>
    <p:sldId id="745" r:id="rId76"/>
    <p:sldId id="746" r:id="rId77"/>
    <p:sldId id="747" r:id="rId78"/>
    <p:sldId id="748" r:id="rId79"/>
    <p:sldId id="749" r:id="rId80"/>
    <p:sldId id="750" r:id="rId81"/>
    <p:sldId id="751" r:id="rId82"/>
    <p:sldId id="752" r:id="rId83"/>
    <p:sldId id="753" r:id="rId84"/>
    <p:sldId id="754" r:id="rId85"/>
    <p:sldId id="755" r:id="rId86"/>
    <p:sldId id="756" r:id="rId87"/>
    <p:sldId id="757" r:id="rId88"/>
    <p:sldId id="758" r:id="rId89"/>
    <p:sldId id="759" r:id="rId90"/>
    <p:sldId id="760" r:id="rId91"/>
    <p:sldId id="761" r:id="rId92"/>
    <p:sldId id="762" r:id="rId93"/>
    <p:sldId id="763" r:id="rId94"/>
    <p:sldId id="764" r:id="rId95"/>
    <p:sldId id="804" r:id="rId96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DA0C"/>
    <a:srgbClr val="FFA705"/>
    <a:srgbClr val="FC3F08"/>
    <a:srgbClr val="062DE4"/>
    <a:srgbClr val="21E9F3"/>
    <a:srgbClr val="FFFF0E"/>
    <a:srgbClr val="16BEC9"/>
    <a:srgbClr val="0F75BC"/>
    <a:srgbClr val="006BB7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53" autoAdjust="0"/>
    <p:restoredTop sz="99574" autoAdjust="0"/>
  </p:normalViewPr>
  <p:slideViewPr>
    <p:cSldViewPr snapToGrid="0" snapToObjects="1">
      <p:cViewPr varScale="1">
        <p:scale>
          <a:sx n="42" d="100"/>
          <a:sy n="42" d="100"/>
        </p:scale>
        <p:origin x="90" y="348"/>
      </p:cViewPr>
      <p:guideLst>
        <p:guide orient="horz" pos="3168"/>
        <p:guide pos="5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683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334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8450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05213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367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9104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5675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79046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93920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44831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7654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373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4236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676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621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87158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61085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3092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2346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7886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4314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928100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876759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30001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235643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54912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1473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96677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73482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685620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0143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1498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955084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485623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344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547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312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1277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503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477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5154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3958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6501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1109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5760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0671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4995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9960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04743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922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18883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0320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0365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8456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8384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71203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9647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34441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82605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47321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24010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65172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364272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03728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170080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805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98760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36243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35533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54440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90272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23833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8497323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116637</TotalTime>
  <Words>92</Words>
  <Application>Microsoft Office PowerPoint</Application>
  <PresentationFormat>Custom</PresentationFormat>
  <Paragraphs>92</Paragraphs>
  <Slides>95</Slides>
  <Notes>92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98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630</cp:revision>
  <cp:lastPrinted>2020-12-17T16:34:20Z</cp:lastPrinted>
  <dcterms:created xsi:type="dcterms:W3CDTF">2016-01-18T20:00:00Z</dcterms:created>
  <dcterms:modified xsi:type="dcterms:W3CDTF">2022-03-24T15:16:14Z</dcterms:modified>
</cp:coreProperties>
</file>