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60" r:id="rId5"/>
    <p:sldId id="291" r:id="rId6"/>
    <p:sldId id="317" r:id="rId7"/>
    <p:sldId id="315" r:id="rId8"/>
    <p:sldId id="314" r:id="rId9"/>
    <p:sldId id="268" r:id="rId10"/>
    <p:sldId id="259" r:id="rId11"/>
    <p:sldId id="281" r:id="rId12"/>
    <p:sldId id="292" r:id="rId13"/>
    <p:sldId id="267" r:id="rId14"/>
    <p:sldId id="270" r:id="rId15"/>
    <p:sldId id="261" r:id="rId16"/>
    <p:sldId id="294" r:id="rId17"/>
    <p:sldId id="311" r:id="rId18"/>
    <p:sldId id="312" r:id="rId19"/>
    <p:sldId id="298" r:id="rId20"/>
    <p:sldId id="295" r:id="rId21"/>
    <p:sldId id="297" r:id="rId22"/>
    <p:sldId id="272" r:id="rId23"/>
    <p:sldId id="320" r:id="rId24"/>
    <p:sldId id="306" r:id="rId25"/>
    <p:sldId id="307" r:id="rId26"/>
    <p:sldId id="275" r:id="rId27"/>
    <p:sldId id="301" r:id="rId28"/>
    <p:sldId id="276" r:id="rId29"/>
    <p:sldId id="287" r:id="rId30"/>
    <p:sldId id="277" r:id="rId31"/>
    <p:sldId id="262" r:id="rId32"/>
    <p:sldId id="296" r:id="rId33"/>
    <p:sldId id="279" r:id="rId34"/>
    <p:sldId id="282" r:id="rId35"/>
    <p:sldId id="316" r:id="rId36"/>
    <p:sldId id="283" r:id="rId37"/>
    <p:sldId id="303" r:id="rId38"/>
    <p:sldId id="293" r:id="rId39"/>
    <p:sldId id="288" r:id="rId40"/>
    <p:sldId id="299" r:id="rId41"/>
    <p:sldId id="302" r:id="rId42"/>
    <p:sldId id="304" r:id="rId43"/>
    <p:sldId id="321" r:id="rId44"/>
    <p:sldId id="318" r:id="rId4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C9EA4"/>
    <a:srgbClr val="6C96A6"/>
    <a:srgbClr val="6C9BA5"/>
    <a:srgbClr val="824882"/>
    <a:srgbClr val="FDFAE9"/>
    <a:srgbClr val="F7E8BD"/>
    <a:srgbClr val="0E1D30"/>
    <a:srgbClr val="3C2837"/>
    <a:srgbClr val="511A41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86" autoAdjust="0"/>
    <p:restoredTop sz="94660"/>
  </p:normalViewPr>
  <p:slideViewPr>
    <p:cSldViewPr snapToGrid="0">
      <p:cViewPr varScale="1">
        <p:scale>
          <a:sx n="57" d="100"/>
          <a:sy n="57" d="100"/>
        </p:scale>
        <p:origin x="42" y="4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5EF632-421C-4A61-995E-22AD26B4C94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9BBDB67-1BC4-4383-8CAA-ED3E340BDC3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7EFB63-FFD4-4AC9-B10B-ABA43C9C45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0FD2E5-600D-4484-9701-80715B8291D2}" type="datetimeFigureOut">
              <a:rPr lang="en-US" smtClean="0"/>
              <a:t>12/9/2025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D05FCB-AF58-48DC-9F25-DA7CE82BE7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84B782A-CD75-4D75-965B-1CE9BEE78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F5B5E-1D45-493C-AD7F-DBB3CF4411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03115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90F4D2-FE0C-474E-9D5F-A53E5A91FC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982CD0F-781C-4E50-AB21-8EBC2D50C25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A2575D3-0C91-454B-9748-1A3E612409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0FD2E5-600D-4484-9701-80715B8291D2}" type="datetimeFigureOut">
              <a:rPr lang="en-US" smtClean="0"/>
              <a:t>12/9/2025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5B6214-3D4C-4CFD-A879-E796EDF373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E478BE-4594-461F-8F19-F957EA5F1A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F5B5E-1D45-493C-AD7F-DBB3CF4411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07907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ACBB4F7-D98B-4538-9893-1B4918D7C83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B9B9495-0F13-4036-A988-67B561E0D92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4BF0AF0-70C7-494C-8A1E-7F255FF5FB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0FD2E5-600D-4484-9701-80715B8291D2}" type="datetimeFigureOut">
              <a:rPr lang="en-US" smtClean="0"/>
              <a:t>12/9/2025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F3B862A-0C48-44E0-A877-7B3376B7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B40CE3D-1179-4BB6-AB63-2904C19933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F5B5E-1D45-493C-AD7F-DBB3CF4411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3496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5680E5-DC5C-4FE8-ADCD-A917FBDC9D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04D38B-33E4-4104-B301-4F738141FEC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1CA248A-0ECF-4D5B-BC7D-01AC2676DC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0FD2E5-600D-4484-9701-80715B8291D2}" type="datetimeFigureOut">
              <a:rPr lang="en-US" smtClean="0"/>
              <a:t>12/9/2025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F73B80A-62E0-44D8-9B0D-F85773710B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9122E5D-4D25-4176-9A2D-863ABCF871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F5B5E-1D45-493C-AD7F-DBB3CF4411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64428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11105B-81DF-4F4A-B9A1-A9ADF0ED77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20B802A-B91D-4752-AEBA-34679423ADB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CC4FE13-8255-4531-A85A-A302079D7C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0FD2E5-600D-4484-9701-80715B8291D2}" type="datetimeFigureOut">
              <a:rPr lang="en-US" smtClean="0"/>
              <a:t>12/9/2025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E73EE00-99F8-4D00-859B-4485E5EB2D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2D27D07-077A-4F2A-853A-BA199569A4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F5B5E-1D45-493C-AD7F-DBB3CF4411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41096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C25A5E-B111-43AE-B876-0924C444F1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70B6AC2-A929-4BA4-96C2-2EA93E6D164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4480D25-4E06-4AC1-8F2A-900A276CF15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0B60903-D98C-4B61-AB8C-FFC0633137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0FD2E5-600D-4484-9701-80715B8291D2}" type="datetimeFigureOut">
              <a:rPr lang="en-US" smtClean="0"/>
              <a:t>12/9/2025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497B63E-94BF-4523-8C6F-81FCF09897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C174133-AB9C-4333-96C0-616F6D146A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F5B5E-1D45-493C-AD7F-DBB3CF4411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4201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A1A100-743F-4563-9283-2912E6FFFA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D9B45F7-BD2B-4C07-8590-00405EB1011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7523C35-650D-4806-A8B8-31E566AA222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BFBC836-1676-4AB3-B845-1962E06BFC3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39DA617-6F46-4E70-8D85-77143CADF45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15A7B3E-C59F-4D8D-B7BA-705482CEBD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0FD2E5-600D-4484-9701-80715B8291D2}" type="datetimeFigureOut">
              <a:rPr lang="en-US" smtClean="0"/>
              <a:t>12/9/2025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93B3BD8-71D4-447B-85CF-5FCE2BE0A4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3AFB21A-9B01-4545-A0D7-B401D0EA6E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F5B5E-1D45-493C-AD7F-DBB3CF4411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88623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B0D7F9-BFC1-4D48-94EB-6057DD1289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A556F0F-17F4-48AC-992C-860F47BDAE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0FD2E5-600D-4484-9701-80715B8291D2}" type="datetimeFigureOut">
              <a:rPr lang="en-US" smtClean="0"/>
              <a:t>12/9/2025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F185F83-2A00-4FFF-A5D1-041C17EB0C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3FA99A3-E801-40D3-BC25-8C0E1EF2F7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F5B5E-1D45-493C-AD7F-DBB3CF4411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48513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8C50613-5778-4BAC-B3F2-186EB2E30E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0FD2E5-600D-4484-9701-80715B8291D2}" type="datetimeFigureOut">
              <a:rPr lang="en-US" smtClean="0"/>
              <a:t>12/9/2025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4946A74-81D7-4964-9648-EB920E571E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6ED8E3C-09EA-48D6-885F-CE117526E3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F5B5E-1D45-493C-AD7F-DBB3CF4411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41593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10211C-75EA-4DAD-A0C1-DB8D13BCB1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2B701A8-5F13-4E97-8DC2-D875F0D8A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BAF6CE5-4540-4CA8-813E-5DF0F0577ED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6D0463C-665C-4A56-B130-CA05984F60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0FD2E5-600D-4484-9701-80715B8291D2}" type="datetimeFigureOut">
              <a:rPr lang="en-US" smtClean="0"/>
              <a:t>12/9/2025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5B4D60E-6EF0-4305-95F0-B15B32D2AF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8A768D1-F81C-4C6B-8239-0E7B501FF4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F5B5E-1D45-493C-AD7F-DBB3CF4411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80240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AC9085-C413-4E1E-AE1A-B36FC75088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5F86CE2-AEA2-4E11-AC90-9820552FD54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C82C5FF-0180-4C29-B039-35BAB5AE1EE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8F1B021-37CB-42AB-BC89-08AD5F0701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0FD2E5-600D-4484-9701-80715B8291D2}" type="datetimeFigureOut">
              <a:rPr lang="en-US" smtClean="0"/>
              <a:t>12/9/2025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D69739F-E90E-4B49-9B78-E858AE15D6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E32A9A5-5158-4434-B92E-44F999298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F5B5E-1D45-493C-AD7F-DBB3CF4411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45200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5AF6B8B-5BE0-40A7-916C-15EADF5F16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EE932BE-A489-4BD4-ACFB-4463C40E41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5371CC1-E75D-44F9-871C-5017292D007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0FD2E5-600D-4484-9701-80715B8291D2}" type="datetimeFigureOut">
              <a:rPr lang="en-US" smtClean="0"/>
              <a:t>12/9/2025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1A6C14-8423-4778-A1F8-BD493128359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CDE59BF-6F12-43C1-8363-5DF81FA5744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DF5B5E-1D45-493C-AD7F-DBB3CF4411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32832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1970916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2299412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4885195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3224180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7264496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9192635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7277322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9367629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9161941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1551086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581812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4484582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9183543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502770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104197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1361726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3053183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1652372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3445442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5509797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7850738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625170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8500078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6157731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787585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5970399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5779481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2244353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4683017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35739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86912442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52675884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721439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93526874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59871390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22619777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17615529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98400958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587750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650665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0747609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0161431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3724712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2281552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14084</TotalTime>
  <Words>0</Words>
  <Application>Microsoft Office PowerPoint</Application>
  <PresentationFormat>Widescreen</PresentationFormat>
  <Paragraphs>0</Paragraphs>
  <Slides>44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44</vt:i4>
      </vt:variant>
    </vt:vector>
  </HeadingPairs>
  <TitlesOfParts>
    <vt:vector size="48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Ashley B. Amely</dc:creator>
  <cp:lastModifiedBy>Ashley Szima</cp:lastModifiedBy>
  <cp:revision>243</cp:revision>
  <dcterms:created xsi:type="dcterms:W3CDTF">2021-01-19T17:47:09Z</dcterms:created>
  <dcterms:modified xsi:type="dcterms:W3CDTF">2025-12-09T17:13:06Z</dcterms:modified>
</cp:coreProperties>
</file>