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73" r:id="rId2"/>
    <p:sldId id="382" r:id="rId3"/>
    <p:sldId id="374" r:id="rId4"/>
    <p:sldId id="328" r:id="rId5"/>
    <p:sldId id="370" r:id="rId6"/>
    <p:sldId id="371" r:id="rId7"/>
    <p:sldId id="397" r:id="rId8"/>
    <p:sldId id="398" r:id="rId9"/>
    <p:sldId id="399" r:id="rId10"/>
    <p:sldId id="338" r:id="rId11"/>
    <p:sldId id="384" r:id="rId12"/>
    <p:sldId id="385" r:id="rId13"/>
    <p:sldId id="436" r:id="rId14"/>
    <p:sldId id="437" r:id="rId15"/>
    <p:sldId id="438" r:id="rId16"/>
    <p:sldId id="375" r:id="rId17"/>
    <p:sldId id="376" r:id="rId18"/>
    <p:sldId id="377" r:id="rId19"/>
    <p:sldId id="336" r:id="rId20"/>
    <p:sldId id="364" r:id="rId21"/>
    <p:sldId id="365" r:id="rId22"/>
    <p:sldId id="394" r:id="rId23"/>
    <p:sldId id="395" r:id="rId24"/>
    <p:sldId id="396" r:id="rId25"/>
    <p:sldId id="403" r:id="rId26"/>
    <p:sldId id="404" r:id="rId27"/>
    <p:sldId id="405" r:id="rId28"/>
    <p:sldId id="409" r:id="rId29"/>
    <p:sldId id="410" r:id="rId30"/>
    <p:sldId id="411" r:id="rId31"/>
    <p:sldId id="406" r:id="rId32"/>
    <p:sldId id="407" r:id="rId33"/>
    <p:sldId id="408" r:id="rId34"/>
    <p:sldId id="412" r:id="rId35"/>
    <p:sldId id="413" r:id="rId36"/>
    <p:sldId id="414" r:id="rId37"/>
    <p:sldId id="323" r:id="rId38"/>
    <p:sldId id="352" r:id="rId39"/>
    <p:sldId id="353" r:id="rId40"/>
    <p:sldId id="421" r:id="rId41"/>
    <p:sldId id="422" r:id="rId42"/>
    <p:sldId id="423" r:id="rId43"/>
    <p:sldId id="418" r:id="rId44"/>
    <p:sldId id="419" r:id="rId45"/>
    <p:sldId id="420" r:id="rId46"/>
    <p:sldId id="415" r:id="rId47"/>
    <p:sldId id="416" r:id="rId48"/>
    <p:sldId id="417" r:id="rId49"/>
    <p:sldId id="427" r:id="rId50"/>
    <p:sldId id="428" r:id="rId51"/>
    <p:sldId id="429" r:id="rId52"/>
    <p:sldId id="430" r:id="rId53"/>
    <p:sldId id="431" r:id="rId54"/>
    <p:sldId id="432" r:id="rId55"/>
    <p:sldId id="433" r:id="rId56"/>
    <p:sldId id="434" r:id="rId57"/>
    <p:sldId id="435" r:id="rId58"/>
    <p:sldId id="439" r:id="rId59"/>
    <p:sldId id="440" r:id="rId60"/>
    <p:sldId id="441" r:id="rId61"/>
    <p:sldId id="442" r:id="rId62"/>
    <p:sldId id="443" r:id="rId63"/>
    <p:sldId id="444" r:id="rId64"/>
    <p:sldId id="445" r:id="rId65"/>
    <p:sldId id="446" r:id="rId66"/>
    <p:sldId id="447" r:id="rId67"/>
    <p:sldId id="448" r:id="rId68"/>
    <p:sldId id="449" r:id="rId69"/>
    <p:sldId id="450" r:id="rId70"/>
    <p:sldId id="451" r:id="rId71"/>
    <p:sldId id="452" r:id="rId72"/>
    <p:sldId id="453" r:id="rId7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89A3"/>
    <a:srgbClr val="EB1D25"/>
    <a:srgbClr val="816245"/>
    <a:srgbClr val="D7EA88"/>
    <a:srgbClr val="FFFF00"/>
    <a:srgbClr val="ED7D31"/>
    <a:srgbClr val="48B7EF"/>
    <a:srgbClr val="FF99CF"/>
    <a:srgbClr val="3E7F51"/>
    <a:srgbClr val="007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3/22/2025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608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57913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744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705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400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9195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562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06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315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1606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669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767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249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505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4088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49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895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549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875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031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120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40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6462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0139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9914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21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316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7641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804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03371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596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5100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268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519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8986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3835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207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5175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01418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6266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120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6365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17446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1200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060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07249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4368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7085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3551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8285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21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9416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211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596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2910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8830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5186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2081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018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8886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4036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04658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3284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96864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4000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281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83036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99923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095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036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100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3472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46527</TotalTime>
  <Words>0</Words>
  <Application>Microsoft Office PowerPoint</Application>
  <PresentationFormat>On-screen Show (4:3)</PresentationFormat>
  <Paragraphs>0</Paragraphs>
  <Slides>72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350</cp:revision>
  <dcterms:created xsi:type="dcterms:W3CDTF">2024-06-04T20:19:58Z</dcterms:created>
  <dcterms:modified xsi:type="dcterms:W3CDTF">2025-03-22T21:08:07Z</dcterms:modified>
</cp:coreProperties>
</file>