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6" r:id="rId2"/>
    <p:sldId id="295" r:id="rId3"/>
    <p:sldId id="339" r:id="rId4"/>
    <p:sldId id="317" r:id="rId5"/>
    <p:sldId id="342" r:id="rId6"/>
    <p:sldId id="343" r:id="rId7"/>
    <p:sldId id="318" r:id="rId8"/>
    <p:sldId id="340" r:id="rId9"/>
    <p:sldId id="341" r:id="rId10"/>
    <p:sldId id="391" r:id="rId11"/>
    <p:sldId id="392" r:id="rId12"/>
    <p:sldId id="393" r:id="rId13"/>
    <p:sldId id="319" r:id="rId14"/>
    <p:sldId id="344" r:id="rId15"/>
    <p:sldId id="345" r:id="rId16"/>
    <p:sldId id="320" r:id="rId17"/>
    <p:sldId id="346" r:id="rId18"/>
    <p:sldId id="347" r:id="rId19"/>
    <p:sldId id="321" r:id="rId20"/>
    <p:sldId id="348" r:id="rId21"/>
    <p:sldId id="349" r:id="rId22"/>
    <p:sldId id="324" r:id="rId23"/>
    <p:sldId id="354" r:id="rId24"/>
    <p:sldId id="355" r:id="rId25"/>
    <p:sldId id="322" r:id="rId26"/>
    <p:sldId id="350" r:id="rId27"/>
    <p:sldId id="351" r:id="rId28"/>
    <p:sldId id="326" r:id="rId29"/>
    <p:sldId id="380" r:id="rId30"/>
    <p:sldId id="381" r:id="rId31"/>
    <p:sldId id="325" r:id="rId32"/>
    <p:sldId id="372" r:id="rId33"/>
    <p:sldId id="383" r:id="rId34"/>
    <p:sldId id="329" r:id="rId35"/>
    <p:sldId id="356" r:id="rId36"/>
    <p:sldId id="357" r:id="rId37"/>
    <p:sldId id="330" r:id="rId38"/>
    <p:sldId id="358" r:id="rId39"/>
    <p:sldId id="359" r:id="rId40"/>
    <p:sldId id="332" r:id="rId41"/>
    <p:sldId id="386" r:id="rId42"/>
    <p:sldId id="387" r:id="rId43"/>
    <p:sldId id="331" r:id="rId44"/>
    <p:sldId id="360" r:id="rId45"/>
    <p:sldId id="361" r:id="rId46"/>
    <p:sldId id="418" r:id="rId47"/>
    <p:sldId id="419" r:id="rId48"/>
    <p:sldId id="420" r:id="rId49"/>
    <p:sldId id="333" r:id="rId50"/>
    <p:sldId id="362" r:id="rId51"/>
    <p:sldId id="363" r:id="rId52"/>
    <p:sldId id="334" r:id="rId53"/>
    <p:sldId id="366" r:id="rId54"/>
    <p:sldId id="367" r:id="rId55"/>
    <p:sldId id="388" r:id="rId56"/>
    <p:sldId id="389" r:id="rId57"/>
    <p:sldId id="390" r:id="rId58"/>
    <p:sldId id="400" r:id="rId59"/>
    <p:sldId id="401" r:id="rId60"/>
    <p:sldId id="402" r:id="rId61"/>
    <p:sldId id="403" r:id="rId62"/>
    <p:sldId id="404" r:id="rId63"/>
    <p:sldId id="405" r:id="rId64"/>
    <p:sldId id="406" r:id="rId65"/>
    <p:sldId id="407" r:id="rId66"/>
    <p:sldId id="408" r:id="rId67"/>
    <p:sldId id="409" r:id="rId68"/>
    <p:sldId id="410" r:id="rId69"/>
    <p:sldId id="411" r:id="rId70"/>
    <p:sldId id="413" r:id="rId71"/>
    <p:sldId id="416" r:id="rId72"/>
    <p:sldId id="417" r:id="rId7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D0FF"/>
    <a:srgbClr val="00BDFF"/>
    <a:srgbClr val="8D1B5E"/>
    <a:srgbClr val="C5FFFD"/>
    <a:srgbClr val="50D2CF"/>
    <a:srgbClr val="FF0000"/>
    <a:srgbClr val="FFFF00"/>
    <a:srgbClr val="33CD0F"/>
    <a:srgbClr val="8383FC"/>
    <a:srgbClr val="F15A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2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31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02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84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29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172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7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961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656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60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448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29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32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F5A42-24DE-479B-A3A3-53EA1E58CA7C}" type="datetimeFigureOut">
              <a:rPr lang="en-US" smtClean="0"/>
              <a:t>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81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923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7255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3862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4028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7158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3513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50885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42831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64709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9053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262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96420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93585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8368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03034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42109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08576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6361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9793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02426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05596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5792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68244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64525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47550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6794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56905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50663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3990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8827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79433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61014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2998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41381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3595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1323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0405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7015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4937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4775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9706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074758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27250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033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378831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520229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467413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776676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1095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609039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279113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672234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679701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401965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4279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379647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6996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27266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134807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09952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81518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414404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045888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94250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6338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0975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969931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0672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386017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7199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6404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7578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95971</TotalTime>
  <Words>0</Words>
  <Application>Microsoft Office PowerPoint</Application>
  <PresentationFormat>On-screen Show (4:3)</PresentationFormat>
  <Paragraphs>0</Paragraphs>
  <Slides>72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354</cp:revision>
  <dcterms:created xsi:type="dcterms:W3CDTF">2024-06-04T20:19:58Z</dcterms:created>
  <dcterms:modified xsi:type="dcterms:W3CDTF">2025-01-04T17:19:47Z</dcterms:modified>
</cp:coreProperties>
</file>