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64" r:id="rId2"/>
    <p:sldId id="273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2" r:id="rId20"/>
    <p:sldId id="301" r:id="rId21"/>
    <p:sldId id="303" r:id="rId22"/>
    <p:sldId id="304" r:id="rId23"/>
    <p:sldId id="305" r:id="rId24"/>
    <p:sldId id="306" r:id="rId25"/>
    <p:sldId id="307" r:id="rId26"/>
    <p:sldId id="308" r:id="rId27"/>
  </p:sldIdLst>
  <p:sldSz cx="178816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8235"/>
    <a:srgbClr val="CB8D47"/>
    <a:srgbClr val="B69A7D"/>
    <a:srgbClr val="E2CEB8"/>
    <a:srgbClr val="00B0F0"/>
    <a:srgbClr val="FFC000"/>
    <a:srgbClr val="92D050"/>
    <a:srgbClr val="4472C4"/>
    <a:srgbClr val="E25B87"/>
    <a:srgbClr val="B05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60"/>
  </p:normalViewPr>
  <p:slideViewPr>
    <p:cSldViewPr snapToGrid="0">
      <p:cViewPr varScale="1">
        <p:scale>
          <a:sx n="47" d="100"/>
          <a:sy n="47" d="100"/>
        </p:scale>
        <p:origin x="3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20586-A1AA-4783-A859-7717486A45A3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BC88E-FDCA-46C1-B126-F75DBB8C0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4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200" y="1646133"/>
            <a:ext cx="13411200" cy="3501813"/>
          </a:xfrm>
        </p:spPr>
        <p:txBody>
          <a:bodyPr anchor="b"/>
          <a:lstStyle>
            <a:lvl1pPr algn="ctr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5200" y="5282989"/>
            <a:ext cx="13411200" cy="2428451"/>
          </a:xfrm>
        </p:spPr>
        <p:txBody>
          <a:bodyPr/>
          <a:lstStyle>
            <a:lvl1pPr marL="0" indent="0" algn="ctr">
              <a:buNone/>
              <a:defRPr sz="3520"/>
            </a:lvl1pPr>
            <a:lvl2pPr marL="670575" indent="0" algn="ctr">
              <a:buNone/>
              <a:defRPr sz="2933"/>
            </a:lvl2pPr>
            <a:lvl3pPr marL="1341150" indent="0" algn="ctr">
              <a:buNone/>
              <a:defRPr sz="2640"/>
            </a:lvl3pPr>
            <a:lvl4pPr marL="2011726" indent="0" algn="ctr">
              <a:buNone/>
              <a:defRPr sz="2347"/>
            </a:lvl4pPr>
            <a:lvl5pPr marL="2682301" indent="0" algn="ctr">
              <a:buNone/>
              <a:defRPr sz="2347"/>
            </a:lvl5pPr>
            <a:lvl6pPr marL="3352876" indent="0" algn="ctr">
              <a:buNone/>
              <a:defRPr sz="2347"/>
            </a:lvl6pPr>
            <a:lvl7pPr marL="4023451" indent="0" algn="ctr">
              <a:buNone/>
              <a:defRPr sz="2347"/>
            </a:lvl7pPr>
            <a:lvl8pPr marL="4694027" indent="0" algn="ctr">
              <a:buNone/>
              <a:defRPr sz="2347"/>
            </a:lvl8pPr>
            <a:lvl9pPr marL="5364602" indent="0" algn="ctr">
              <a:buNone/>
              <a:defRPr sz="234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2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5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96520" y="535517"/>
            <a:ext cx="385572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29360" y="535517"/>
            <a:ext cx="1134364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80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6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047" y="2507617"/>
            <a:ext cx="15422880" cy="4184014"/>
          </a:xfrm>
        </p:spPr>
        <p:txBody>
          <a:bodyPr anchor="b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0047" y="6731213"/>
            <a:ext cx="15422880" cy="2200274"/>
          </a:xfrm>
        </p:spPr>
        <p:txBody>
          <a:bodyPr/>
          <a:lstStyle>
            <a:lvl1pPr marL="0" indent="0">
              <a:buNone/>
              <a:defRPr sz="3520">
                <a:solidFill>
                  <a:schemeClr val="tx1">
                    <a:tint val="75000"/>
                  </a:schemeClr>
                </a:solidFill>
              </a:defRPr>
            </a:lvl1pPr>
            <a:lvl2pPr marL="670575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6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93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525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0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89" y="535517"/>
            <a:ext cx="1542288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1690" y="2465706"/>
            <a:ext cx="7564754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1690" y="3674110"/>
            <a:ext cx="7564754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52560" y="2465706"/>
            <a:ext cx="7602009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52560" y="3674110"/>
            <a:ext cx="760200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5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1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2009" y="1448224"/>
            <a:ext cx="9052560" cy="7147983"/>
          </a:xfrm>
        </p:spPr>
        <p:txBody>
          <a:bodyPr/>
          <a:lstStyle>
            <a:lvl1pPr>
              <a:defRPr sz="4693"/>
            </a:lvl1pPr>
            <a:lvl2pPr>
              <a:defRPr sz="4107"/>
            </a:lvl2pPr>
            <a:lvl3pPr>
              <a:defRPr sz="352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0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02009" y="1448224"/>
            <a:ext cx="9052560" cy="7147983"/>
          </a:xfrm>
        </p:spPr>
        <p:txBody>
          <a:bodyPr anchor="t"/>
          <a:lstStyle>
            <a:lvl1pPr marL="0" indent="0">
              <a:buNone/>
              <a:defRPr sz="4693"/>
            </a:lvl1pPr>
            <a:lvl2pPr marL="670575" indent="0">
              <a:buNone/>
              <a:defRPr sz="4107"/>
            </a:lvl2pPr>
            <a:lvl3pPr marL="1341150" indent="0">
              <a:buNone/>
              <a:defRPr sz="3520"/>
            </a:lvl3pPr>
            <a:lvl4pPr marL="2011726" indent="0">
              <a:buNone/>
              <a:defRPr sz="2933"/>
            </a:lvl4pPr>
            <a:lvl5pPr marL="2682301" indent="0">
              <a:buNone/>
              <a:defRPr sz="2933"/>
            </a:lvl5pPr>
            <a:lvl6pPr marL="3352876" indent="0">
              <a:buNone/>
              <a:defRPr sz="2933"/>
            </a:lvl6pPr>
            <a:lvl7pPr marL="4023451" indent="0">
              <a:buNone/>
              <a:defRPr sz="2933"/>
            </a:lvl7pPr>
            <a:lvl8pPr marL="4694027" indent="0">
              <a:buNone/>
              <a:defRPr sz="2933"/>
            </a:lvl8pPr>
            <a:lvl9pPr marL="5364602" indent="0">
              <a:buNone/>
              <a:defRPr sz="29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6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29360" y="535517"/>
            <a:ext cx="1542288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360" y="2677584"/>
            <a:ext cx="1542288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2936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49BE-AAE2-45F8-B037-EE3D2E8124FF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23280" y="9322647"/>
            <a:ext cx="603504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2888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6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43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825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307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167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2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8792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885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94136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34410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2215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876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056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102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0453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9933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1814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1092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2030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182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014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15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676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839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643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457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110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13376</TotalTime>
  <Words>0</Words>
  <Application>Microsoft Office PowerPoint</Application>
  <PresentationFormat>Custom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102</cp:revision>
  <dcterms:created xsi:type="dcterms:W3CDTF">2016-07-28T14:58:16Z</dcterms:created>
  <dcterms:modified xsi:type="dcterms:W3CDTF">2024-08-21T20:09:05Z</dcterms:modified>
</cp:coreProperties>
</file>