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3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5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6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7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0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1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2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4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5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6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9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20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1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2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3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9" r:id="rId2"/>
    <p:sldId id="293" r:id="rId3"/>
    <p:sldId id="361" r:id="rId4"/>
    <p:sldId id="337" r:id="rId5"/>
    <p:sldId id="336" r:id="rId6"/>
    <p:sldId id="338" r:id="rId7"/>
    <p:sldId id="339" r:id="rId8"/>
    <p:sldId id="340" r:id="rId9"/>
    <p:sldId id="341" r:id="rId10"/>
    <p:sldId id="342" r:id="rId11"/>
    <p:sldId id="344" r:id="rId12"/>
    <p:sldId id="345" r:id="rId13"/>
    <p:sldId id="346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9" r:id="rId25"/>
    <p:sldId id="360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5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66"/>
    <p:restoredTop sz="94640"/>
  </p:normalViewPr>
  <p:slideViewPr>
    <p:cSldViewPr snapToGrid="0">
      <p:cViewPr varScale="1">
        <p:scale>
          <a:sx n="107" d="100"/>
          <a:sy n="107" d="100"/>
        </p:scale>
        <p:origin x="62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04EF7-E8A6-404A-A0FD-809E6968BD0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5343C-4CF3-7E41-A26F-A757BCA77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64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36D0B-8A9B-F493-538C-8F78F9048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342FEA-A4B9-932A-4746-BA63472615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7CDCA3-3481-DECE-CEA8-334BDC2AFA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232C5E-4FD2-F8FA-6218-5FAC8292CA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40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BDF67-0F4D-592D-E704-E0636345B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8E7855-6FD6-7E99-EA41-9004E7F956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B514A2-B17E-91B0-0B58-A52A5A63CE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439F5A-E384-0765-E9CB-E46152F330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94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17A17-36B0-424F-7F0B-00918527A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FB0BBF-273F-FC10-C5ED-3600BFC1A5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98AE88-2246-BBE4-4759-31DCBE728C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66E636-18D1-83E4-C8DD-09CC8F1DB6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38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74328-A3FF-0CFE-E690-0A04C9328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A4DFEA-6213-77F1-13A5-120B59E8C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4D0B08-790B-1ECA-2221-1255D2CB51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FCC71-B7C0-1BB8-AA00-AE9751C521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23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B3EF5-33B7-A7F3-968D-1CE85E831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CC0D7C-A36A-C796-1526-6EA45AAA17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FD2A46-C72A-415C-B8BC-414520143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BA0D-30C0-2EF6-F4D2-74EBD3EAA4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133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F482E-A2B4-0E7F-D315-F13862727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FF895-8F4B-2B8C-86C9-16C9DF0540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DB3B95-9CBC-7C5A-14DF-477454CC47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585A4B-035D-12EF-3376-EB54702C25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178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3C2B3-B6BF-548E-74C6-BCECA946C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833F67-27E5-5073-A60F-CE74241D61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FBEB50-0F7E-7A65-8806-1E844322B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D0EF00-D604-CE90-33F8-4412B7EC0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029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FC943-1D9F-D06E-F44B-9E38718D5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C8CDB1-2EA1-6BD3-AF74-04A473F74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4CD196-9289-2145-9427-CEB72DF7D1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9C9444-C617-159B-0986-6536A769AB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925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4C26D-2235-B3FC-FD58-B770322B3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ADB5BC-49E8-CED3-D584-A16122EE95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D581FE-98AE-E892-CD34-3868916814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7C09E-2344-4508-0D7E-7B45CB72D0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591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0E1A4-06F8-F6DD-AA6D-4B244F3A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4CBA02-31DF-B75B-81E1-C37ADC747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7F41B8-989A-9F86-C607-16711DBB93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A0C07-C6D7-4C5F-7322-16AB192A99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68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35ECA-3D48-5C8F-DEB4-61994BDD5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42C791-9D4F-EB75-1B98-1CE9646DC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B8684F-94B2-7C7A-3C7F-FB9B7FD049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C283E1-3596-BB7C-3915-E5A33C8FA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1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A9866-99F9-3750-4115-FD0582FE3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1FBE00-20F7-37D5-0455-E247D6BAE2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27813B-D664-D8B2-0D03-9811251B58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84FDFD-237F-ED0B-2B5D-046AAE2787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6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95EE1-887F-AEEE-3152-21239BA0C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E45AB7-51FD-9D26-8794-9145758F4E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385FB0-CAD4-24C3-8219-005A2F123F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EA2F8-92C3-C9FC-DDA6-FDBEA85411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1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79CE5-1447-B5B6-E854-61BBE7C4A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F2181A-EA10-60B4-F5C8-F0E02D486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C7078B-880A-D3A7-55E6-33D9AEA45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31087A-5B01-1EB7-30D9-38AC038A9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910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55C8E-C3F4-B1C1-C542-A13A4C61E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C0B6F5-77AF-2D09-6CB2-8BAA1C3C1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371E8E-DCD8-AB25-2994-06B67326E4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35D85A-8CE1-0A9B-D932-D5B7272F3B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266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5E8AE-D17A-1B1E-0FBA-A9121C55E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0884E4-87B3-102A-1CFF-AEA8411B08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CA6A43-4ED2-0FAC-3DC0-5CD24A90EF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49E52-01F1-A438-CC24-BE3A1D222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54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27415-F306-4507-3D08-EC7E6B91B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61F413-96F9-557E-0DC1-B02CD756A7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01B6DA-970B-4F6F-9E1B-8C7A326B07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C46134-7C5B-B935-58A1-51CC20B8A2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016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B87E8-E20C-B89C-3CFF-3F395B1CB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0479A3-ACC6-A213-1113-CA00E4D69E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F4F058-BCF5-EB78-6B4C-9DA9A76B95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55339F-4D66-6F3E-2F03-8A0EC4A0C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93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3748D-1F2E-0508-953F-B2FB488E4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C65374-05D5-34AF-FC4D-795973579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B87530-15B4-2872-5530-2B780BB11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4A0561-4206-9E39-4A3A-C2C91AB067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78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062B5-2E0C-9CF2-CAA4-D3FECB4CE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BC091E-E3F5-9633-2C5C-097ACDBF7C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C53D14-8F3A-8B6E-413E-A36B594044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1389B9-F147-C5F3-D0AE-26064129AD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804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410BD9-354E-0734-C341-D28A60C23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2CDF67-1D81-8FC9-0148-DBA3F9FAD0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3B8949-020A-7135-0DE8-0312D1D89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5CD846-8D44-7CFF-4AFB-5DD26BE19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84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EDD9D-5A19-2843-6FD1-BA8B5DE8E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6F5AF-8D77-96B1-D5AD-5E7C66CA2A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082E1E-A4A7-2EAE-07DC-809377DE77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FA125-9587-C72F-77B5-AC03214879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94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44F1F-527A-F7A6-F58B-19563992F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ABD615-04FA-E1B7-B719-2C05B62E6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AE8045-44CD-6261-1844-89985608B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6B4000-98C5-BCFD-D9CC-C1370BA3BE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798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E0347-226D-D4B6-AD2B-F619568B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F43A3C-30F0-7677-5D4E-F098363D5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38574A-9301-DDCC-82B7-145151F44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17497-3109-6C08-131F-2356F59DE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94B7D-A4D1-1ADC-8145-52A658CFF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578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34E94-74F6-BFFE-A748-88B94146D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DF5433-79DB-40FB-1F61-3A4BDF1D9D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AED82F-F725-2E36-FC63-03AB47566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DA123-9989-1D92-FC2F-90F7F7E65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40EE6-9D0A-96A8-0BFB-BBCF11C0A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86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D8499-EF30-932F-5362-35EAFEC33B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809B8D-7AE6-1067-DCBC-0CFB59BF4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43FDB-032A-4162-4D57-117E1D688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103D3-9E52-2A3A-AC8E-DD40D2501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DD029-0B8F-70DF-BC39-676A0F136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527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19AF7-31F5-84FC-37F5-F28CFA216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910C83-6461-3A59-6CBA-969541590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A689E-2865-0E4B-9E2C-7FD18B7DF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F0FA3-FAC0-6448-8833-596A24479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F659D-B0DF-A231-CC1A-EAE5C84DB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56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4E024-3B9F-C7F7-5545-9627B74BD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9A4FD-2EAE-5B59-6BCA-042AFDC8A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743E3E-140B-5339-2A81-2AC49EEE5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0CDDC-DCB6-A5D0-0FC8-9B34AA3E4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EEB7A-73C6-9C9F-B5C8-B38115F5F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259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2CA37-228C-D961-CF99-99ECA5D5A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F9E13-4135-7BFE-EDAC-1D26FA74B3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B93E24-705F-CE1A-A8D2-BB7840DD8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AC92C9-0F1C-5FE2-A7E7-01E74E050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91FF15-43A4-FBB3-68AA-07DDF22BA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66AF9F-7E42-C113-AC9F-FACAF26F3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90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99DC8-09C0-6ED2-47AA-FD6ECA384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93A13-F0FF-7E01-B4E7-8E588A2B95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AC431F-8B82-EDED-91F9-67231203A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A1AAFD-78C9-8877-B69B-E28FC7B8D6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9872D4-C613-CFB8-4F77-75331184E5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E97D6B-92E6-D80E-F0B0-F0EBE28CD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A60DFB-3F84-FF41-F863-DF781FC6E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C63D78-8EF2-AB84-20FF-B0CD5B238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53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D2F55-84A3-697B-A7AE-1EA87F82D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8A6F72-78E0-573B-7524-9CB5EF807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37411-02F5-1EA1-182F-90280FA12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67FA00-F1F5-6BA8-04B0-83B0E046A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985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42C7FB-1679-DE90-ED36-8A1EC7E7A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B4DE18-20B3-C562-3283-91A76E17B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B736C-D76B-D8F9-6F93-B96A88E49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07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55AA2-EC67-3145-0D15-EA06A9520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E49E2-B5D5-83D7-1DD3-1E32AE778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A2B6F5-53AC-0E45-6C18-C00394C03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D3B8DA-687B-8E7F-E4AC-68DD0192B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8B0966-2250-7DB3-8EF4-AC724A968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C056E3-3EEC-DAB1-678B-B8CA765B2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5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E97BB-EE1F-7FE6-EED4-A15E519BC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49903E-9799-676F-A01E-EC927488C5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408AD-5B3A-095D-F110-91ADFE7CC4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BE03C-B5C2-1241-9B4B-FDC3583D8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DA8A70-BA00-D08B-93E0-AF94FA779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8E6A4D-8B38-01F5-869F-9EA243F14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40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13FC75-1D65-98FA-02C0-63CC402FE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22829-5465-1505-17CA-313A20C8B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3FD9E-2124-A9C8-BEB1-27285A6545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0EED7-DF1A-FE40-A215-CD3B1BFC4951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3E886-219C-5E4D-25C2-97D3E27E7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8B0F6-AC77-4039-8771-2FC4E1083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19192F-05FB-474D-ABED-4581AF2C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" Target="slide3.xml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" Target="slide3.xml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" Target="slide3.xml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" Target="slide3.xml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" Target="slide3.xm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" Target="slide3.xml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" Target="slide3.xml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" Target="slide3.xml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" Target="slide3.xml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" Target="slide3.xml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" Target="slide3.xm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" Target="slide3.xml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" Target="slide3.xml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slide3.xml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" Target="slide3.xml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" Target="slide3.xml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82.xml"/><Relationship Id="rId7" Type="http://schemas.openxmlformats.org/officeDocument/2006/relationships/image" Target="../media/image55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7.png"/><Relationship Id="rId5" Type="http://schemas.openxmlformats.org/officeDocument/2006/relationships/image" Target="../media/image54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tags" Target="../tags/tag33.xml"/><Relationship Id="rId21" Type="http://schemas.openxmlformats.org/officeDocument/2006/relationships/tags" Target="../tags/tag28.xml"/><Relationship Id="rId42" Type="http://schemas.openxmlformats.org/officeDocument/2006/relationships/slide" Target="slide5.xml"/><Relationship Id="rId47" Type="http://schemas.openxmlformats.org/officeDocument/2006/relationships/image" Target="../media/image16.png"/><Relationship Id="rId63" Type="http://schemas.openxmlformats.org/officeDocument/2006/relationships/image" Target="../media/image24.png"/><Relationship Id="rId68" Type="http://schemas.openxmlformats.org/officeDocument/2006/relationships/slide" Target="slide22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slideLayout" Target="../slideLayouts/slideLayout1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slide" Target="slide13.xml"/><Relationship Id="rId37" Type="http://schemas.openxmlformats.org/officeDocument/2006/relationships/image" Target="../media/image11.png"/><Relationship Id="rId40" Type="http://schemas.openxmlformats.org/officeDocument/2006/relationships/slide" Target="slide4.xml"/><Relationship Id="rId45" Type="http://schemas.openxmlformats.org/officeDocument/2006/relationships/image" Target="../media/image15.png"/><Relationship Id="rId53" Type="http://schemas.openxmlformats.org/officeDocument/2006/relationships/image" Target="../media/image19.png"/><Relationship Id="rId58" Type="http://schemas.openxmlformats.org/officeDocument/2006/relationships/slide" Target="slide14.xml"/><Relationship Id="rId66" Type="http://schemas.openxmlformats.org/officeDocument/2006/relationships/slide" Target="slide21.xml"/><Relationship Id="rId74" Type="http://schemas.openxmlformats.org/officeDocument/2006/relationships/slide" Target="slide20.xml"/><Relationship Id="rId5" Type="http://schemas.openxmlformats.org/officeDocument/2006/relationships/tags" Target="../tags/tag12.xml"/><Relationship Id="rId61" Type="http://schemas.openxmlformats.org/officeDocument/2006/relationships/image" Target="../media/image23.png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tags" Target="../tags/tag34.xml"/><Relationship Id="rId30" Type="http://schemas.openxmlformats.org/officeDocument/2006/relationships/notesSlide" Target="../notesSlides/notesSlide1.xml"/><Relationship Id="rId35" Type="http://schemas.openxmlformats.org/officeDocument/2006/relationships/image" Target="../media/image10.png"/><Relationship Id="rId43" Type="http://schemas.openxmlformats.org/officeDocument/2006/relationships/image" Target="../media/image14.png"/><Relationship Id="rId48" Type="http://schemas.openxmlformats.org/officeDocument/2006/relationships/slide" Target="slide8.xml"/><Relationship Id="rId56" Type="http://schemas.openxmlformats.org/officeDocument/2006/relationships/slide" Target="slide12.xml"/><Relationship Id="rId64" Type="http://schemas.openxmlformats.org/officeDocument/2006/relationships/slide" Target="slide18.xml"/><Relationship Id="rId69" Type="http://schemas.openxmlformats.org/officeDocument/2006/relationships/image" Target="../media/image27.png"/><Relationship Id="rId8" Type="http://schemas.openxmlformats.org/officeDocument/2006/relationships/tags" Target="../tags/tag15.xml"/><Relationship Id="rId51" Type="http://schemas.openxmlformats.org/officeDocument/2006/relationships/image" Target="../media/image18.png"/><Relationship Id="rId72" Type="http://schemas.openxmlformats.org/officeDocument/2006/relationships/slide" Target="slide25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image" Target="../media/image9.png"/><Relationship Id="rId38" Type="http://schemas.openxmlformats.org/officeDocument/2006/relationships/slide" Target="slide24.xml"/><Relationship Id="rId46" Type="http://schemas.openxmlformats.org/officeDocument/2006/relationships/slide" Target="slide7.xml"/><Relationship Id="rId59" Type="http://schemas.openxmlformats.org/officeDocument/2006/relationships/image" Target="../media/image22.png"/><Relationship Id="rId67" Type="http://schemas.openxmlformats.org/officeDocument/2006/relationships/image" Target="../media/image26.png"/><Relationship Id="rId20" Type="http://schemas.openxmlformats.org/officeDocument/2006/relationships/tags" Target="../tags/tag27.xml"/><Relationship Id="rId41" Type="http://schemas.openxmlformats.org/officeDocument/2006/relationships/image" Target="../media/image13.png"/><Relationship Id="rId54" Type="http://schemas.openxmlformats.org/officeDocument/2006/relationships/slide" Target="slide11.xml"/><Relationship Id="rId62" Type="http://schemas.openxmlformats.org/officeDocument/2006/relationships/slide" Target="slide16.xml"/><Relationship Id="rId70" Type="http://schemas.openxmlformats.org/officeDocument/2006/relationships/slide" Target="slide23.xml"/><Relationship Id="rId75" Type="http://schemas.openxmlformats.org/officeDocument/2006/relationships/image" Target="../media/image30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tags" Target="../tags/tag35.xml"/><Relationship Id="rId36" Type="http://schemas.openxmlformats.org/officeDocument/2006/relationships/slide" Target="slide19.xml"/><Relationship Id="rId49" Type="http://schemas.openxmlformats.org/officeDocument/2006/relationships/image" Target="../media/image17.png"/><Relationship Id="rId57" Type="http://schemas.openxmlformats.org/officeDocument/2006/relationships/image" Target="../media/image21.png"/><Relationship Id="rId10" Type="http://schemas.openxmlformats.org/officeDocument/2006/relationships/tags" Target="../tags/tag17.xml"/><Relationship Id="rId31" Type="http://schemas.openxmlformats.org/officeDocument/2006/relationships/image" Target="../media/image8.png"/><Relationship Id="rId44" Type="http://schemas.openxmlformats.org/officeDocument/2006/relationships/slide" Target="slide6.xml"/><Relationship Id="rId52" Type="http://schemas.openxmlformats.org/officeDocument/2006/relationships/slide" Target="slide10.xml"/><Relationship Id="rId60" Type="http://schemas.openxmlformats.org/officeDocument/2006/relationships/slide" Target="slide15.xml"/><Relationship Id="rId65" Type="http://schemas.openxmlformats.org/officeDocument/2006/relationships/image" Target="../media/image25.png"/><Relationship Id="rId73" Type="http://schemas.openxmlformats.org/officeDocument/2006/relationships/image" Target="../media/image29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image" Target="../media/image12.png"/><Relationship Id="rId34" Type="http://schemas.openxmlformats.org/officeDocument/2006/relationships/slide" Target="slide17.xml"/><Relationship Id="rId50" Type="http://schemas.openxmlformats.org/officeDocument/2006/relationships/slide" Target="slide9.xml"/><Relationship Id="rId55" Type="http://schemas.openxmlformats.org/officeDocument/2006/relationships/image" Target="../media/image20.png"/><Relationship Id="rId7" Type="http://schemas.openxmlformats.org/officeDocument/2006/relationships/tags" Target="../tags/tag14.xml"/><Relationship Id="rId7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" Target="slide3.xml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" Target="slide3.xm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" Target="slide3.x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" Target="slide3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" Target="slide3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" Target="slide3.xml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8C5F37-FF8A-00C6-E850-A37DF4FC7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BAC12DDF-AF92-4896-598B-7D3D252764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624657" y="61007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93A50D-3D25-9FD7-A6F8-C25FA5F08A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8196" y="-13703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OCTOBER 9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6169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ACA9F8-3C13-A654-CD8E-BED4CA565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88BE597-5372-CC60-4B69-6363F3019EA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7335" y="-37999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OCTOBER 12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0" name="Picture 9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2B678C67-3D2C-8CE6-33B8-19C077D8A55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08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AD1D7C-2172-3A1A-D8AE-F54F10ECA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45ABA69-811D-E87C-2712-B0EE322DAB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98239" y="11076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OCTOBER 13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0" name="Picture 9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F8FB5380-F5D0-9224-E95D-483E01CBFD0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77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7E8AAA-E40C-F6CF-0968-FDDAA3588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A67478F4-4649-DBF5-186F-02F205FD6F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1985FA-FE3B-32FA-8A46-1876E78A9F9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49383" y="122597"/>
            <a:ext cx="10118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OCTOBER 14</a:t>
            </a:r>
            <a:endParaRPr lang="en-US" sz="7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6463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09190B-B7CA-5A9F-1CA5-4F6248E4A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D62B43-DA4B-A6E1-AA60-CB2C7DC049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694" y="-81366"/>
            <a:ext cx="117983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OCTOBER 15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1" name="Picture 10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3E07980-A538-D6BD-EA45-C1C34997A85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5914" y="6068144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32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12963A-F63C-76A9-6BCD-2D54E23C3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72833802-3F75-F3B9-44EF-3A7648BECA2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E18203-DE76-B480-D91E-AAE7DA321B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64387" y="-35064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OCTOBER 16</a:t>
            </a:r>
            <a:endParaRPr lang="en-US" sz="85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1402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F7C541-082A-671A-D4F8-AADBF9EB1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3BC84B-81A1-CEE7-2B70-E4848F72C11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694" y="-81366"/>
            <a:ext cx="117983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OCTOBER 19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3" name="Picture 12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74C7AB81-D371-54D6-BB9B-A00387F186E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19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D1D319-B859-270B-245E-3F7485C75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D50B8340-03FA-8701-69BD-990A7982FB3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797F1D-FDD7-A32E-77A6-A5BFBDEF61A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8196" y="-13703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OCTOBER 20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4154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706C9E-D6D4-A11F-64A0-359E667DE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40D1B4C-C99B-E180-384D-E7FFCF30275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508217" y="6013543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BCF9FC-2D94-71A2-CCCA-0AD125127B6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8196" y="-13703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OCTOBER 21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7366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216FCA-9928-885D-6FDA-EB3DF5EE3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2B5519-C86A-4E96-8348-132C51EF6D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694" y="-81366"/>
            <a:ext cx="117983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OCTOBER 22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5ED902E1-A1CC-F4C4-C27B-AC31562F5A3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1956" y="5917697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39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B50128-C233-9062-64E1-6165CF037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67BADA-EFB1-710C-19D9-2BBD42D106F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694" y="-81366"/>
            <a:ext cx="117983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OCTOBER 23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7B885D6C-5622-E267-AAB9-CF684DF82D4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1956" y="5917697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0528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83332A-5941-BC7D-AA6C-0B10412EE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D656E8-CFF8-637E-BC46-4DB0309F8D7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694" y="-81366"/>
            <a:ext cx="117983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OCTOBER 26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41792375-B548-1853-F93C-F9B90A86A5E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1956" y="5917697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10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342C6F-7607-3D7F-FE70-FAC13ED91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AD31D4-F786-51F1-F352-5FC24376691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694" y="-81366"/>
            <a:ext cx="117983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OCTOBER 27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3665314E-AF6A-0E70-02E7-7DCCBB5C97F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1956" y="5917697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45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093C02-9DAD-453B-5B73-761402346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7BFAC8CA-A7EB-9963-6593-D8F2CB485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1DFF17-6B18-3A87-3EFE-8518F00A7BA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96575" y="55906"/>
            <a:ext cx="1011843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OCTOBER 28</a:t>
            </a:r>
            <a:endParaRPr lang="en-US" sz="75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04265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D32A6D-0BF0-3749-CA67-3E205A52A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4DD5D5-3FE7-7953-A0EB-5EBF3FE2D4F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694" y="-81366"/>
            <a:ext cx="117983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OCTOBER 29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304535BD-4A13-0E7C-F990-858CD653906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66751" y="6004593"/>
            <a:ext cx="1659348" cy="9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417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9C5B0A-91C0-8467-536F-6F3772FFE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EACD1EB9-DA8E-5FA5-5674-64A4AA0510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4162D4-9A0C-C954-BF1E-BE3A303E72D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80707" y="-30375"/>
            <a:ext cx="101184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OCTOBER 30</a:t>
            </a:r>
            <a:endParaRPr lang="en-US" sz="85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40832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1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AA1680-B94B-03AA-A091-79A4A10C4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E499085-51D8-C3B7-3D20-18CF814A51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3997694" y="-217309"/>
            <a:ext cx="120650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dirty="0" err="1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october</a:t>
            </a:r>
            <a:endParaRPr lang="en-US" sz="90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4FB539-2C03-D9DF-2BAF-17554541C8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819401" y="3660289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12                               13                                14                               15                              16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976410-6EE7-0C5F-BDFF-C73F7D8761C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29421" y="1569843"/>
            <a:ext cx="1021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                                                                                                  1                                 2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5D8208-770D-B833-2A44-42327CBF200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19401" y="2606546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5                                 6                                7                                 8                                9</a:t>
            </a:r>
          </a:p>
        </p:txBody>
      </p:sp>
      <p:pic>
        <p:nvPicPr>
          <p:cNvPr id="242" name="Picture 241" descr="A cartoon of a person in a blue coat&#10;&#10;AI-generated content may be incorrect.">
            <a:hlinkClick r:id="rId32" action="ppaction://hlinksldjump"/>
            <a:extLst>
              <a:ext uri="{FF2B5EF4-FFF2-40B4-BE49-F238E27FC236}">
                <a16:creationId xmlns:a16="http://schemas.microsoft.com/office/drawing/2014/main" id="{26301C5D-D028-F480-D50C-79C99934421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3"/>
          <a:srcRect r="6385"/>
          <a:stretch/>
        </p:blipFill>
        <p:spPr>
          <a:xfrm>
            <a:off x="4856655" y="3697354"/>
            <a:ext cx="2449172" cy="1079500"/>
          </a:xfrm>
          <a:prstGeom prst="rect">
            <a:avLst/>
          </a:prstGeom>
        </p:spPr>
      </p:pic>
      <p:pic>
        <p:nvPicPr>
          <p:cNvPr id="268" name="Picture 267" descr="A cartoon of a child&#10;&#10;AI-generated content may be incorrect.">
            <a:hlinkClick r:id="rId34" action="ppaction://hlinksldjump"/>
            <a:extLst>
              <a:ext uri="{FF2B5EF4-FFF2-40B4-BE49-F238E27FC236}">
                <a16:creationId xmlns:a16="http://schemas.microsoft.com/office/drawing/2014/main" id="{99A7D3BE-BB93-8343-668D-0F63AA6B431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/>
          <a:srcRect l="9513" r="23235" b="7992"/>
          <a:stretch/>
        </p:blipFill>
        <p:spPr>
          <a:xfrm>
            <a:off x="2959859" y="4783610"/>
            <a:ext cx="1460500" cy="10132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E3D91DA-E096-F5E3-F614-9A288D0BBB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819401" y="5746959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26                               27                               28                               29                              30</a:t>
            </a:r>
          </a:p>
        </p:txBody>
      </p:sp>
      <p:pic>
        <p:nvPicPr>
          <p:cNvPr id="283" name="Picture 282" descr="A cartoon of a child smiling&#10;&#10;AI-generated content may be incorrect.">
            <a:hlinkClick r:id="rId36" action="ppaction://hlinksldjump"/>
            <a:extLst>
              <a:ext uri="{FF2B5EF4-FFF2-40B4-BE49-F238E27FC236}">
                <a16:creationId xmlns:a16="http://schemas.microsoft.com/office/drawing/2014/main" id="{2947AE98-A1BD-F8EA-B070-E0EBD75A941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7"/>
          <a:srcRect l="5900" r="13744" b="8090"/>
          <a:stretch/>
        </p:blipFill>
        <p:spPr>
          <a:xfrm>
            <a:off x="7545010" y="4760907"/>
            <a:ext cx="2081874" cy="1062201"/>
          </a:xfrm>
          <a:prstGeom prst="rect">
            <a:avLst/>
          </a:prstGeom>
        </p:spPr>
      </p:pic>
      <p:pic>
        <p:nvPicPr>
          <p:cNvPr id="287" name="Picture 286" descr="A cartoon of a child&#10;&#10;AI-generated content may be incorrect.">
            <a:hlinkClick r:id="rId38" action="ppaction://hlinksldjump"/>
            <a:extLst>
              <a:ext uri="{FF2B5EF4-FFF2-40B4-BE49-F238E27FC236}">
                <a16:creationId xmlns:a16="http://schemas.microsoft.com/office/drawing/2014/main" id="{9BA6146F-65C3-9FC9-BB32-5E42A8FE7AE1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9"/>
          <a:srcRect r="12616" b="10159"/>
          <a:stretch/>
        </p:blipFill>
        <p:spPr>
          <a:xfrm>
            <a:off x="7295338" y="5761607"/>
            <a:ext cx="2463708" cy="1106746"/>
          </a:xfrm>
          <a:prstGeom prst="rect">
            <a:avLst/>
          </a:prstGeom>
        </p:spPr>
      </p:pic>
      <p:pic>
        <p:nvPicPr>
          <p:cNvPr id="299" name="Picture 298" descr="A cartoon of a person&#10;&#10;AI-generated content may be incorrect.">
            <a:hlinkClick r:id="rId40" action="ppaction://hlinksldjump"/>
            <a:extLst>
              <a:ext uri="{FF2B5EF4-FFF2-40B4-BE49-F238E27FC236}">
                <a16:creationId xmlns:a16="http://schemas.microsoft.com/office/drawing/2014/main" id="{20ACDCB0-F7F1-FB23-8FBA-9F60456A33B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1"/>
          <a:srcRect r="5725"/>
          <a:stretch/>
        </p:blipFill>
        <p:spPr>
          <a:xfrm>
            <a:off x="7407727" y="1617136"/>
            <a:ext cx="2238930" cy="1092200"/>
          </a:xfrm>
          <a:prstGeom prst="rect">
            <a:avLst/>
          </a:prstGeom>
        </p:spPr>
      </p:pic>
      <p:pic>
        <p:nvPicPr>
          <p:cNvPr id="301" name="Picture 300" descr="A green and black background&#10;&#10;AI-generated content may be incorrect.">
            <a:hlinkClick r:id="rId42" action="ppaction://hlinksldjump"/>
            <a:extLst>
              <a:ext uri="{FF2B5EF4-FFF2-40B4-BE49-F238E27FC236}">
                <a16:creationId xmlns:a16="http://schemas.microsoft.com/office/drawing/2014/main" id="{1BCA9071-0CF5-ED7E-8064-565B7F40150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3"/>
          <a:srcRect r="5756"/>
          <a:stretch/>
        </p:blipFill>
        <p:spPr>
          <a:xfrm>
            <a:off x="9727091" y="1597470"/>
            <a:ext cx="2441661" cy="1092200"/>
          </a:xfrm>
          <a:prstGeom prst="rect">
            <a:avLst/>
          </a:prstGeom>
        </p:spPr>
      </p:pic>
      <p:pic>
        <p:nvPicPr>
          <p:cNvPr id="303" name="Picture 302" descr="A cartoon of a person holding a light bulb&#10;&#10;AI-generated content may be incorrect.">
            <a:hlinkClick r:id="rId44" action="ppaction://hlinksldjump"/>
            <a:extLst>
              <a:ext uri="{FF2B5EF4-FFF2-40B4-BE49-F238E27FC236}">
                <a16:creationId xmlns:a16="http://schemas.microsoft.com/office/drawing/2014/main" id="{D07F95E5-9E61-9D66-30C5-5FAC64913A45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5"/>
          <a:srcRect t="6991" r="11344"/>
          <a:stretch/>
        </p:blipFill>
        <p:spPr>
          <a:xfrm>
            <a:off x="168643" y="2606546"/>
            <a:ext cx="2139261" cy="1110339"/>
          </a:xfrm>
          <a:prstGeom prst="rect">
            <a:avLst/>
          </a:prstGeom>
        </p:spPr>
      </p:pic>
      <p:pic>
        <p:nvPicPr>
          <p:cNvPr id="305" name="Picture 304" descr="A cartoon of a child with a surprised expression&#10;&#10;AI-generated content may be incorrect.">
            <a:hlinkClick r:id="rId46" action="ppaction://hlinksldjump"/>
            <a:extLst>
              <a:ext uri="{FF2B5EF4-FFF2-40B4-BE49-F238E27FC236}">
                <a16:creationId xmlns:a16="http://schemas.microsoft.com/office/drawing/2014/main" id="{577421B5-F363-F81D-CD3C-01A05F8662F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7"/>
          <a:srcRect r="8185"/>
          <a:stretch/>
        </p:blipFill>
        <p:spPr>
          <a:xfrm>
            <a:off x="2551333" y="2661405"/>
            <a:ext cx="2308780" cy="1092200"/>
          </a:xfrm>
          <a:prstGeom prst="rect">
            <a:avLst/>
          </a:prstGeom>
        </p:spPr>
      </p:pic>
      <p:pic>
        <p:nvPicPr>
          <p:cNvPr id="307" name="Picture 306" descr="A cartoon of a child&#10;&#10;AI-generated content may be incorrect.">
            <a:hlinkClick r:id="rId48" action="ppaction://hlinksldjump"/>
            <a:extLst>
              <a:ext uri="{FF2B5EF4-FFF2-40B4-BE49-F238E27FC236}">
                <a16:creationId xmlns:a16="http://schemas.microsoft.com/office/drawing/2014/main" id="{69C5BCA9-F3DE-958F-6263-C44EAEDC521E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9"/>
          <a:srcRect r="10046"/>
          <a:stretch/>
        </p:blipFill>
        <p:spPr>
          <a:xfrm>
            <a:off x="5056809" y="2686805"/>
            <a:ext cx="2124878" cy="1066800"/>
          </a:xfrm>
          <a:prstGeom prst="rect">
            <a:avLst/>
          </a:prstGeom>
        </p:spPr>
      </p:pic>
      <p:pic>
        <p:nvPicPr>
          <p:cNvPr id="309" name="Picture 308" descr="A cartoon of a child&#10;&#10;AI-generated content may be incorrect.">
            <a:hlinkClick r:id="rId50" action="ppaction://hlinksldjump"/>
            <a:extLst>
              <a:ext uri="{FF2B5EF4-FFF2-40B4-BE49-F238E27FC236}">
                <a16:creationId xmlns:a16="http://schemas.microsoft.com/office/drawing/2014/main" id="{46E7E0C0-F556-EF2F-482C-F7F58988B691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1"/>
          <a:srcRect r="9013"/>
          <a:stretch/>
        </p:blipFill>
        <p:spPr>
          <a:xfrm>
            <a:off x="7392911" y="2681507"/>
            <a:ext cx="2334180" cy="1066800"/>
          </a:xfrm>
          <a:prstGeom prst="rect">
            <a:avLst/>
          </a:prstGeom>
        </p:spPr>
      </p:pic>
      <p:pic>
        <p:nvPicPr>
          <p:cNvPr id="311" name="Picture 310" descr="A cartoon of a child&#10;&#10;AI-generated content may be incorrect.">
            <a:hlinkClick r:id="rId52" action="ppaction://hlinksldjump"/>
            <a:extLst>
              <a:ext uri="{FF2B5EF4-FFF2-40B4-BE49-F238E27FC236}">
                <a16:creationId xmlns:a16="http://schemas.microsoft.com/office/drawing/2014/main" id="{D0A8C27D-0C91-7035-193C-88E62C9A961E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3"/>
          <a:srcRect r="9884"/>
          <a:stretch/>
        </p:blipFill>
        <p:spPr>
          <a:xfrm>
            <a:off x="9748557" y="2681507"/>
            <a:ext cx="2449172" cy="1066800"/>
          </a:xfrm>
          <a:prstGeom prst="rect">
            <a:avLst/>
          </a:prstGeom>
        </p:spPr>
      </p:pic>
      <p:pic>
        <p:nvPicPr>
          <p:cNvPr id="313" name="Picture 312" descr="A cartoon car with a blue and red light&#10;&#10;AI-generated content may be incorrect.">
            <a:hlinkClick r:id="rId54" action="ppaction://hlinksldjump"/>
            <a:extLst>
              <a:ext uri="{FF2B5EF4-FFF2-40B4-BE49-F238E27FC236}">
                <a16:creationId xmlns:a16="http://schemas.microsoft.com/office/drawing/2014/main" id="{3DBDE976-85A2-081B-288F-7B04B61FA4A6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5"/>
          <a:srcRect r="11531"/>
          <a:stretch/>
        </p:blipFill>
        <p:spPr>
          <a:xfrm>
            <a:off x="181202" y="3707180"/>
            <a:ext cx="2157235" cy="1079500"/>
          </a:xfrm>
          <a:prstGeom prst="rect">
            <a:avLst/>
          </a:prstGeom>
        </p:spPr>
      </p:pic>
      <p:pic>
        <p:nvPicPr>
          <p:cNvPr id="315" name="Picture 314" descr="A cartoon of a child with her head in her hand&#10;&#10;AI-generated content may be incorrect.">
            <a:hlinkClick r:id="rId56" action="ppaction://hlinksldjump"/>
            <a:extLst>
              <a:ext uri="{FF2B5EF4-FFF2-40B4-BE49-F238E27FC236}">
                <a16:creationId xmlns:a16="http://schemas.microsoft.com/office/drawing/2014/main" id="{D3DC6128-6ED7-0CF6-A240-01F2116F7BBF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7"/>
          <a:srcRect r="13177"/>
          <a:stretch/>
        </p:blipFill>
        <p:spPr>
          <a:xfrm>
            <a:off x="2546562" y="3716191"/>
            <a:ext cx="2260440" cy="1117600"/>
          </a:xfrm>
          <a:prstGeom prst="rect">
            <a:avLst/>
          </a:prstGeom>
        </p:spPr>
      </p:pic>
      <p:pic>
        <p:nvPicPr>
          <p:cNvPr id="317" name="Picture 316" descr="A cartoon of a hand with a blue sock&#10;&#10;AI-generated content may be incorrect.">
            <a:hlinkClick r:id="rId58" action="ppaction://hlinksldjump"/>
            <a:extLst>
              <a:ext uri="{FF2B5EF4-FFF2-40B4-BE49-F238E27FC236}">
                <a16:creationId xmlns:a16="http://schemas.microsoft.com/office/drawing/2014/main" id="{7794F06E-BB7F-E08C-6745-ABD0B26E13AB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59"/>
          <a:srcRect r="6404"/>
          <a:stretch/>
        </p:blipFill>
        <p:spPr>
          <a:xfrm>
            <a:off x="7279099" y="3714745"/>
            <a:ext cx="2496186" cy="1041400"/>
          </a:xfrm>
          <a:prstGeom prst="rect">
            <a:avLst/>
          </a:prstGeom>
        </p:spPr>
      </p:pic>
      <p:pic>
        <p:nvPicPr>
          <p:cNvPr id="319" name="Picture 318" descr="A cartoon of a child&#10;&#10;AI-generated content may be incorrect.">
            <a:hlinkClick r:id="rId60" action="ppaction://hlinksldjump"/>
            <a:extLst>
              <a:ext uri="{FF2B5EF4-FFF2-40B4-BE49-F238E27FC236}">
                <a16:creationId xmlns:a16="http://schemas.microsoft.com/office/drawing/2014/main" id="{80F6ADEA-F049-8053-93FD-A9F452C12FB9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1"/>
          <a:srcRect r="6170"/>
          <a:stretch/>
        </p:blipFill>
        <p:spPr>
          <a:xfrm>
            <a:off x="9950610" y="3753231"/>
            <a:ext cx="2156861" cy="1066800"/>
          </a:xfrm>
          <a:prstGeom prst="rect">
            <a:avLst/>
          </a:prstGeom>
        </p:spPr>
      </p:pic>
      <p:pic>
        <p:nvPicPr>
          <p:cNvPr id="321" name="Picture 320" descr="A cartoon of a person in a yellow shirt&#10;&#10;AI-generated content may be incorrect.">
            <a:hlinkClick r:id="rId62" action="ppaction://hlinksldjump"/>
            <a:extLst>
              <a:ext uri="{FF2B5EF4-FFF2-40B4-BE49-F238E27FC236}">
                <a16:creationId xmlns:a16="http://schemas.microsoft.com/office/drawing/2014/main" id="{0E1D52A9-F74D-9374-894C-5AE12ED981D7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3"/>
          <a:srcRect r="14657"/>
          <a:stretch/>
        </p:blipFill>
        <p:spPr>
          <a:xfrm>
            <a:off x="145740" y="4786680"/>
            <a:ext cx="2156861" cy="1079500"/>
          </a:xfrm>
          <a:prstGeom prst="rect">
            <a:avLst/>
          </a:prstGeom>
        </p:spPr>
      </p:pic>
      <p:pic>
        <p:nvPicPr>
          <p:cNvPr id="323" name="Picture 322" descr="A cartoon of a person with a green shirt&#10;&#10;AI-generated content may be incorrect.">
            <a:hlinkClick r:id="rId64" action="ppaction://hlinksldjump"/>
            <a:extLst>
              <a:ext uri="{FF2B5EF4-FFF2-40B4-BE49-F238E27FC236}">
                <a16:creationId xmlns:a16="http://schemas.microsoft.com/office/drawing/2014/main" id="{CE8B48F7-2ED6-398C-54C6-F83E645A9A2C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65"/>
          <a:srcRect r="13134"/>
          <a:stretch/>
        </p:blipFill>
        <p:spPr>
          <a:xfrm>
            <a:off x="5074420" y="4786680"/>
            <a:ext cx="2162259" cy="1079500"/>
          </a:xfrm>
          <a:prstGeom prst="rect">
            <a:avLst/>
          </a:prstGeom>
        </p:spPr>
      </p:pic>
      <p:pic>
        <p:nvPicPr>
          <p:cNvPr id="327" name="Picture 326" descr="A cartoon of a child smiling&#10;&#10;AI-generated content may be incorrect.">
            <a:hlinkClick r:id="rId66" action="ppaction://hlinksldjump"/>
            <a:extLst>
              <a:ext uri="{FF2B5EF4-FFF2-40B4-BE49-F238E27FC236}">
                <a16:creationId xmlns:a16="http://schemas.microsoft.com/office/drawing/2014/main" id="{DFCC6A00-4F20-71E5-803C-B4F15B99E431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67"/>
          <a:srcRect r="20358"/>
          <a:stretch/>
        </p:blipFill>
        <p:spPr>
          <a:xfrm>
            <a:off x="206593" y="5811246"/>
            <a:ext cx="2063360" cy="1092200"/>
          </a:xfrm>
          <a:prstGeom prst="rect">
            <a:avLst/>
          </a:prstGeom>
        </p:spPr>
      </p:pic>
      <p:pic>
        <p:nvPicPr>
          <p:cNvPr id="329" name="Picture 328" descr="A cartoon of a child&#10;&#10;AI-generated content may be incorrect.">
            <a:hlinkClick r:id="rId68" action="ppaction://hlinksldjump"/>
            <a:extLst>
              <a:ext uri="{FF2B5EF4-FFF2-40B4-BE49-F238E27FC236}">
                <a16:creationId xmlns:a16="http://schemas.microsoft.com/office/drawing/2014/main" id="{A1478045-A504-1E07-4B80-C7BE4D5A976D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69"/>
          <a:srcRect r="12176"/>
          <a:stretch/>
        </p:blipFill>
        <p:spPr>
          <a:xfrm>
            <a:off x="2484393" y="5817596"/>
            <a:ext cx="2375720" cy="1079500"/>
          </a:xfrm>
          <a:prstGeom prst="rect">
            <a:avLst/>
          </a:prstGeom>
        </p:spPr>
      </p:pic>
      <p:pic>
        <p:nvPicPr>
          <p:cNvPr id="331" name="Picture 330" descr="A cartoon of a child&#10;&#10;AI-generated content may be incorrect.">
            <a:hlinkClick r:id="rId70" action="ppaction://hlinksldjump"/>
            <a:extLst>
              <a:ext uri="{FF2B5EF4-FFF2-40B4-BE49-F238E27FC236}">
                <a16:creationId xmlns:a16="http://schemas.microsoft.com/office/drawing/2014/main" id="{38831C90-6920-A08C-2667-3E6F26EB4571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71"/>
          <a:srcRect r="17583"/>
          <a:stretch/>
        </p:blipFill>
        <p:spPr>
          <a:xfrm>
            <a:off x="5250494" y="5833801"/>
            <a:ext cx="1737507" cy="1079500"/>
          </a:xfrm>
          <a:prstGeom prst="rect">
            <a:avLst/>
          </a:prstGeom>
        </p:spPr>
      </p:pic>
      <p:pic>
        <p:nvPicPr>
          <p:cNvPr id="333" name="Picture 332" descr="A cartoon of a child&#10;&#10;AI-generated content may be incorrect.">
            <a:hlinkClick r:id="rId72" action="ppaction://hlinksldjump"/>
            <a:extLst>
              <a:ext uri="{FF2B5EF4-FFF2-40B4-BE49-F238E27FC236}">
                <a16:creationId xmlns:a16="http://schemas.microsoft.com/office/drawing/2014/main" id="{9834F5EF-F5BB-F6E8-7232-FE6994FEC9DA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73"/>
          <a:srcRect r="14317"/>
          <a:stretch/>
        </p:blipFill>
        <p:spPr>
          <a:xfrm>
            <a:off x="10125857" y="5874692"/>
            <a:ext cx="1806366" cy="1079500"/>
          </a:xfrm>
          <a:prstGeom prst="rect">
            <a:avLst/>
          </a:prstGeom>
        </p:spPr>
      </p:pic>
      <p:pic>
        <p:nvPicPr>
          <p:cNvPr id="337" name="Picture 336" descr="A black and white logo&#10;&#10;AI-generated content may be incorrect.">
            <a:hlinkClick r:id="rId74" action="ppaction://hlinksldjump"/>
            <a:extLst>
              <a:ext uri="{FF2B5EF4-FFF2-40B4-BE49-F238E27FC236}">
                <a16:creationId xmlns:a16="http://schemas.microsoft.com/office/drawing/2014/main" id="{690F9BD8-82FD-028B-6C8F-D1EC2CE54379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75"/>
          <a:srcRect r="54612" b="9384"/>
          <a:stretch/>
        </p:blipFill>
        <p:spPr>
          <a:xfrm>
            <a:off x="9840455" y="4795475"/>
            <a:ext cx="2265375" cy="100121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6500D59-3398-447D-AF02-4033A98E1DF0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1819401" y="4709440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19                               20                               21                               22                               23</a:t>
            </a:r>
          </a:p>
        </p:txBody>
      </p:sp>
    </p:spTree>
    <p:extLst>
      <p:ext uri="{BB962C8B-B14F-4D97-AF65-F5344CB8AC3E}">
        <p14:creationId xmlns:p14="http://schemas.microsoft.com/office/powerpoint/2010/main" val="34668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7A12B3-29EE-B29B-E5FF-259BBC6AF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425F1731-1D29-153E-2AB7-C422CF6FF5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DA759F-A138-6BCB-6F8A-8562187EEE6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09418" y="0"/>
            <a:ext cx="101184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OCTOBER 1</a:t>
            </a:r>
            <a:endParaRPr lang="en-US" sz="85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213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F79E14-F027-8385-CF1D-72602A824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CB7C7624-B582-572E-A1F0-1A3C6A9C7D0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CE23DA-3E13-5672-EF3C-EA436AD6E9F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09418" y="0"/>
            <a:ext cx="101184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OCTOBER 2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5421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A6D02D-8E5A-73A0-D544-5930990EA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847E1BA6-04B1-F447-7D5A-B18A38FF87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4940EC-27A0-CF1C-9844-4D9AAC0DAC4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29560" y="-15068"/>
            <a:ext cx="10118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OCTOBER 5</a:t>
            </a:r>
            <a:endParaRPr lang="en-US" sz="80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8882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FD688B-ECF9-617C-89F4-907BD0C46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5C9D4D8-6E0C-C8FB-846C-CD3B285DF6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6A3034-513B-62A5-A22F-B414C294E04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8196" y="-13703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OCTOBER 6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7175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996542-2B9F-CD96-E835-18F9275E9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8740441D-F416-7FE2-A25A-8612B72819F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66D18B-E62E-6ACE-8585-07C99C274E0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8196" y="-13703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OCTOBER 7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3850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F83530-CB90-0C0D-9741-75438E8C7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6490841-68D6-C787-1089-B9E889CBD99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3680" t="16476" r="15152"/>
          <a:stretch/>
        </p:blipFill>
        <p:spPr>
          <a:xfrm>
            <a:off x="10492007" y="5909636"/>
            <a:ext cx="1659348" cy="94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2DDF61-3225-5B51-EB51-2E4D3BCC992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8196" y="-13703"/>
            <a:ext cx="11985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26522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OCTOBER 8</a:t>
            </a:r>
            <a:endParaRPr lang="en-US" sz="8800" dirty="0">
              <a:ln w="28575">
                <a:noFill/>
              </a:ln>
              <a:solidFill>
                <a:srgbClr val="F26522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71413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149</Words>
  <Application>Microsoft Macintosh PowerPoint</Application>
  <PresentationFormat>Widescreen</PresentationFormat>
  <Paragraphs>53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APLPAPATROLL</vt:lpstr>
      <vt:lpstr>APLPAPATROLL</vt:lpstr>
      <vt:lpstr>Aptos</vt:lpstr>
      <vt:lpstr>Aptos Display</vt:lpstr>
      <vt:lpstr>Arial</vt:lpstr>
      <vt:lpstr>KAElementary</vt:lpstr>
      <vt:lpstr>KAPinkHoney Med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44</cp:revision>
  <dcterms:created xsi:type="dcterms:W3CDTF">2025-03-17T01:24:47Z</dcterms:created>
  <dcterms:modified xsi:type="dcterms:W3CDTF">2026-06-14T20:24:47Z</dcterms:modified>
</cp:coreProperties>
</file>