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2"/>
  </p:notesMasterIdLst>
  <p:sldIdLst>
    <p:sldId id="272" r:id="rId2"/>
    <p:sldId id="270" r:id="rId3"/>
    <p:sldId id="266" r:id="rId4"/>
    <p:sldId id="273" r:id="rId5"/>
    <p:sldId id="274" r:id="rId6"/>
    <p:sldId id="275" r:id="rId7"/>
    <p:sldId id="276" r:id="rId8"/>
    <p:sldId id="281" r:id="rId9"/>
    <p:sldId id="278" r:id="rId10"/>
    <p:sldId id="279" r:id="rId11"/>
    <p:sldId id="280" r:id="rId12"/>
    <p:sldId id="282" r:id="rId13"/>
    <p:sldId id="283" r:id="rId14"/>
    <p:sldId id="290" r:id="rId15"/>
    <p:sldId id="291" r:id="rId16"/>
    <p:sldId id="286" r:id="rId17"/>
    <p:sldId id="284" r:id="rId18"/>
    <p:sldId id="285" r:id="rId19"/>
    <p:sldId id="288" r:id="rId20"/>
    <p:sldId id="289" r:id="rId21"/>
  </p:sldIdLst>
  <p:sldSz cx="103632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BD8"/>
    <a:srgbClr val="CDEFFC"/>
    <a:srgbClr val="DFB678"/>
    <a:srgbClr val="D5815D"/>
    <a:srgbClr val="D8ECE1"/>
    <a:srgbClr val="CE8E2A"/>
    <a:srgbClr val="252E2D"/>
    <a:srgbClr val="E4BA22"/>
    <a:srgbClr val="EE9B42"/>
    <a:srgbClr val="FFFF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1701"/>
  </p:normalViewPr>
  <p:slideViewPr>
    <p:cSldViewPr snapToGrid="0">
      <p:cViewPr varScale="1">
        <p:scale>
          <a:sx n="103" d="100"/>
          <a:sy n="103" d="100"/>
        </p:scale>
        <p:origin x="17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518460-9611-B44B-B5C1-43D5B6AD9A75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164B0-3DE5-574E-8884-B99E2966F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35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52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DB624-FF11-3EA1-0BA3-F69226A14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3B8F85-8B93-CE71-9A8C-59ECC05377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AE2459-2379-09B9-5D46-10A1D6AB6F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7ADE97-151E-474F-782E-D742E0031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63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B1115-569C-0C63-1610-FA5F6A3D9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B60F1E-A074-C7D5-E6F8-8C45941C8D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8F5383-3BD3-8CF2-FC1F-902CB26152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FAD1CB-5C38-BB69-E8FC-1164804F67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014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6DC60-62F8-A34D-0DA6-282EF0A922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13C77F-F7C9-9A45-7BAB-1668A0A9D3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4D70ED-FF17-BE3F-4128-C60B80BF9E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D12C0-1D83-2CB8-9349-2BE7443EB2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869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F6092-2CC2-5164-8599-95025A5B9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65BC4D-2697-8324-93B0-BE0543CB13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7553A3-3055-7D5F-7583-9A4CBE091C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7EF19-7325-FF46-01A1-1474DA7F0E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940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2F3D7-BCDB-FA0E-54FE-07647B6EA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D19A9-4DA6-BF51-64A9-C90C68555D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2926A3-F65B-7D83-A783-EFDDEECAA1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DB3082-32FF-4D12-6159-595A63601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209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1F0155-D4C4-6839-F8D7-B009021F5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96F7CC-E221-8D06-462A-3638A51818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A21151-B04C-F3A7-7FBA-70523D5556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F80AA-B184-5DA4-7FD7-F538C1CB2C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901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E75CA-00BD-C5C8-5F4A-401E5A9957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847BCE-F76F-EB6A-E725-DFF94DDEFA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05213F-0AE9-A492-368B-C45E298E0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0CCE4-AB3E-CD0B-DC13-B8F44D5331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42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98FEE-9F2D-B7BA-742C-24D68A64B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F2C9E2-EAA4-DDB5-1BB0-88DC7C3011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20AC3E-821D-391B-6C2E-FBC192564D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87ECDB-E760-0061-3ADA-3CDCBC527A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77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F06B5-AFA6-8AC8-8732-1F9B7A82D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CFD71D-DE1F-BF90-619E-A8E388491E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43CA4-C116-3395-B752-DB565C3C90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1BBECF-30C3-748E-C435-AE14023759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860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75145-EA26-AF35-EBEE-0857030CF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DB6F88-E6CD-DE07-3EA2-92052B6A97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0C8376-B892-F9B3-33C6-86B6803F8D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0CA066-C9FB-6EAC-3AAA-B74CB3A3B8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455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804DC-B448-9B63-564D-3FC43C6D4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27D869-5D77-20CD-89A2-F0748EA9D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10A543-8AF6-3E90-C29E-498D861C79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8C5705-D247-E8DF-69B0-124E2DD43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939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9D9D7-5F49-6326-0F35-DFC0E9B11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D0DA3E-B16B-1222-18E0-EB22913A68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312437-1C44-0E78-A7A9-8DC3A7D96F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7F398-2F87-56D1-CB1B-675DE4390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8297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611A3-7FFB-4D1C-ED13-01BE576D63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3769B8-9489-4249-89E1-25FCEA3075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2823F2-C92C-952B-5BFE-735DDF6D13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4A346-C84C-DA27-12F4-6161060C61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7164B0-3DE5-574E-8884-B99E2966FF1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5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72011"/>
            <a:ext cx="8808720" cy="2705947"/>
          </a:xfrm>
        </p:spPr>
        <p:txBody>
          <a:bodyPr anchor="b"/>
          <a:lstStyle>
            <a:lvl1pPr algn="ctr"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082310"/>
            <a:ext cx="7772400" cy="1876530"/>
          </a:xfrm>
        </p:spPr>
        <p:txBody>
          <a:bodyPr/>
          <a:lstStyle>
            <a:lvl1pPr marL="0" indent="0" algn="ctr">
              <a:buNone/>
              <a:defRPr sz="2720"/>
            </a:lvl1pPr>
            <a:lvl2pPr marL="518145" indent="0" algn="ctr">
              <a:buNone/>
              <a:defRPr sz="2267"/>
            </a:lvl2pPr>
            <a:lvl3pPr marL="1036290" indent="0" algn="ctr">
              <a:buNone/>
              <a:defRPr sz="2040"/>
            </a:lvl3pPr>
            <a:lvl4pPr marL="1554434" indent="0" algn="ctr">
              <a:buNone/>
              <a:defRPr sz="1813"/>
            </a:lvl4pPr>
            <a:lvl5pPr marL="2072579" indent="0" algn="ctr">
              <a:buNone/>
              <a:defRPr sz="1813"/>
            </a:lvl5pPr>
            <a:lvl6pPr marL="2590724" indent="0" algn="ctr">
              <a:buNone/>
              <a:defRPr sz="1813"/>
            </a:lvl6pPr>
            <a:lvl7pPr marL="3108869" indent="0" algn="ctr">
              <a:buNone/>
              <a:defRPr sz="1813"/>
            </a:lvl7pPr>
            <a:lvl8pPr marL="3627013" indent="0" algn="ctr">
              <a:buNone/>
              <a:defRPr sz="1813"/>
            </a:lvl8pPr>
            <a:lvl9pPr marL="4145158" indent="0" algn="ctr">
              <a:buNone/>
              <a:defRPr sz="181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261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788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6166" y="413808"/>
            <a:ext cx="2234565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471" y="413808"/>
            <a:ext cx="6574155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083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454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073" y="1937705"/>
            <a:ext cx="8938260" cy="3233102"/>
          </a:xfrm>
        </p:spPr>
        <p:txBody>
          <a:bodyPr anchor="b"/>
          <a:lstStyle>
            <a:lvl1pPr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073" y="5201393"/>
            <a:ext cx="8938260" cy="1700212"/>
          </a:xfrm>
        </p:spPr>
        <p:txBody>
          <a:bodyPr/>
          <a:lstStyle>
            <a:lvl1pPr marL="0" indent="0">
              <a:buNone/>
              <a:defRPr sz="2720">
                <a:solidFill>
                  <a:schemeClr val="tx1">
                    <a:tint val="82000"/>
                  </a:schemeClr>
                </a:solidFill>
              </a:defRPr>
            </a:lvl1pPr>
            <a:lvl2pPr marL="518145" indent="0">
              <a:buNone/>
              <a:defRPr sz="2267">
                <a:solidFill>
                  <a:schemeClr val="tx1">
                    <a:tint val="82000"/>
                  </a:schemeClr>
                </a:solidFill>
              </a:defRPr>
            </a:lvl2pPr>
            <a:lvl3pPr marL="103629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3pPr>
            <a:lvl4pPr marL="1554434" indent="0">
              <a:buNone/>
              <a:defRPr sz="1813">
                <a:solidFill>
                  <a:schemeClr val="tx1">
                    <a:tint val="82000"/>
                  </a:schemeClr>
                </a:solidFill>
              </a:defRPr>
            </a:lvl4pPr>
            <a:lvl5pPr marL="2072579" indent="0">
              <a:buNone/>
              <a:defRPr sz="1813">
                <a:solidFill>
                  <a:schemeClr val="tx1">
                    <a:tint val="82000"/>
                  </a:schemeClr>
                </a:solidFill>
              </a:defRPr>
            </a:lvl5pPr>
            <a:lvl6pPr marL="2590724" indent="0">
              <a:buNone/>
              <a:defRPr sz="1813">
                <a:solidFill>
                  <a:schemeClr val="tx1">
                    <a:tint val="82000"/>
                  </a:schemeClr>
                </a:solidFill>
              </a:defRPr>
            </a:lvl6pPr>
            <a:lvl7pPr marL="3108869" indent="0">
              <a:buNone/>
              <a:defRPr sz="1813">
                <a:solidFill>
                  <a:schemeClr val="tx1">
                    <a:tint val="82000"/>
                  </a:schemeClr>
                </a:solidFill>
              </a:defRPr>
            </a:lvl7pPr>
            <a:lvl8pPr marL="3627013" indent="0">
              <a:buNone/>
              <a:defRPr sz="1813">
                <a:solidFill>
                  <a:schemeClr val="tx1">
                    <a:tint val="82000"/>
                  </a:schemeClr>
                </a:solidFill>
              </a:defRPr>
            </a:lvl8pPr>
            <a:lvl9pPr marL="4145158" indent="0">
              <a:buNone/>
              <a:defRPr sz="181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425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2470" y="2069042"/>
            <a:ext cx="440436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6370" y="2069042"/>
            <a:ext cx="440436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54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820" y="413810"/>
            <a:ext cx="893826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3821" y="1905318"/>
            <a:ext cx="4384119" cy="933767"/>
          </a:xfrm>
        </p:spPr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3821" y="2839085"/>
            <a:ext cx="4384119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46370" y="1905318"/>
            <a:ext cx="4405710" cy="933767"/>
          </a:xfrm>
        </p:spPr>
        <p:txBody>
          <a:bodyPr anchor="b"/>
          <a:lstStyle>
            <a:lvl1pPr marL="0" indent="0">
              <a:buNone/>
              <a:defRPr sz="2720" b="1"/>
            </a:lvl1pPr>
            <a:lvl2pPr marL="518145" indent="0">
              <a:buNone/>
              <a:defRPr sz="2267" b="1"/>
            </a:lvl2pPr>
            <a:lvl3pPr marL="1036290" indent="0">
              <a:buNone/>
              <a:defRPr sz="2040" b="1"/>
            </a:lvl3pPr>
            <a:lvl4pPr marL="1554434" indent="0">
              <a:buNone/>
              <a:defRPr sz="1813" b="1"/>
            </a:lvl4pPr>
            <a:lvl5pPr marL="2072579" indent="0">
              <a:buNone/>
              <a:defRPr sz="1813" b="1"/>
            </a:lvl5pPr>
            <a:lvl6pPr marL="2590724" indent="0">
              <a:buNone/>
              <a:defRPr sz="1813" b="1"/>
            </a:lvl6pPr>
            <a:lvl7pPr marL="3108869" indent="0">
              <a:buNone/>
              <a:defRPr sz="1813" b="1"/>
            </a:lvl7pPr>
            <a:lvl8pPr marL="3627013" indent="0">
              <a:buNone/>
              <a:defRPr sz="1813" b="1"/>
            </a:lvl8pPr>
            <a:lvl9pPr marL="4145158" indent="0">
              <a:buNone/>
              <a:defRPr sz="181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46370" y="2839085"/>
            <a:ext cx="440571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52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376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926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820" y="518160"/>
            <a:ext cx="3342402" cy="1813560"/>
          </a:xfrm>
        </p:spPr>
        <p:txBody>
          <a:bodyPr anchor="b"/>
          <a:lstStyle>
            <a:lvl1pPr>
              <a:defRPr sz="36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5710" y="1119083"/>
            <a:ext cx="5246370" cy="5523442"/>
          </a:xfrm>
        </p:spPr>
        <p:txBody>
          <a:bodyPr/>
          <a:lstStyle>
            <a:lvl1pPr>
              <a:defRPr sz="3627"/>
            </a:lvl1pPr>
            <a:lvl2pPr>
              <a:defRPr sz="3173"/>
            </a:lvl2pPr>
            <a:lvl3pPr>
              <a:defRPr sz="2720"/>
            </a:lvl3pPr>
            <a:lvl4pPr>
              <a:defRPr sz="2267"/>
            </a:lvl4pPr>
            <a:lvl5pPr>
              <a:defRPr sz="2267"/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820" y="2331720"/>
            <a:ext cx="3342402" cy="4319800"/>
          </a:xfrm>
        </p:spPr>
        <p:txBody>
          <a:bodyPr/>
          <a:lstStyle>
            <a:lvl1pPr marL="0" indent="0">
              <a:buNone/>
              <a:defRPr sz="1813"/>
            </a:lvl1pPr>
            <a:lvl2pPr marL="518145" indent="0">
              <a:buNone/>
              <a:defRPr sz="1587"/>
            </a:lvl2pPr>
            <a:lvl3pPr marL="1036290" indent="0">
              <a:buNone/>
              <a:defRPr sz="1360"/>
            </a:lvl3pPr>
            <a:lvl4pPr marL="1554434" indent="0">
              <a:buNone/>
              <a:defRPr sz="1133"/>
            </a:lvl4pPr>
            <a:lvl5pPr marL="2072579" indent="0">
              <a:buNone/>
              <a:defRPr sz="1133"/>
            </a:lvl5pPr>
            <a:lvl6pPr marL="2590724" indent="0">
              <a:buNone/>
              <a:defRPr sz="1133"/>
            </a:lvl6pPr>
            <a:lvl7pPr marL="3108869" indent="0">
              <a:buNone/>
              <a:defRPr sz="1133"/>
            </a:lvl7pPr>
            <a:lvl8pPr marL="3627013" indent="0">
              <a:buNone/>
              <a:defRPr sz="1133"/>
            </a:lvl8pPr>
            <a:lvl9pPr marL="4145158" indent="0">
              <a:buNone/>
              <a:defRPr sz="11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792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820" y="518160"/>
            <a:ext cx="3342402" cy="1813560"/>
          </a:xfrm>
        </p:spPr>
        <p:txBody>
          <a:bodyPr anchor="b"/>
          <a:lstStyle>
            <a:lvl1pPr>
              <a:defRPr sz="36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05710" y="1119083"/>
            <a:ext cx="5246370" cy="5523442"/>
          </a:xfrm>
        </p:spPr>
        <p:txBody>
          <a:bodyPr anchor="t"/>
          <a:lstStyle>
            <a:lvl1pPr marL="0" indent="0">
              <a:buNone/>
              <a:defRPr sz="3627"/>
            </a:lvl1pPr>
            <a:lvl2pPr marL="518145" indent="0">
              <a:buNone/>
              <a:defRPr sz="3173"/>
            </a:lvl2pPr>
            <a:lvl3pPr marL="1036290" indent="0">
              <a:buNone/>
              <a:defRPr sz="2720"/>
            </a:lvl3pPr>
            <a:lvl4pPr marL="1554434" indent="0">
              <a:buNone/>
              <a:defRPr sz="2267"/>
            </a:lvl4pPr>
            <a:lvl5pPr marL="2072579" indent="0">
              <a:buNone/>
              <a:defRPr sz="2267"/>
            </a:lvl5pPr>
            <a:lvl6pPr marL="2590724" indent="0">
              <a:buNone/>
              <a:defRPr sz="2267"/>
            </a:lvl6pPr>
            <a:lvl7pPr marL="3108869" indent="0">
              <a:buNone/>
              <a:defRPr sz="2267"/>
            </a:lvl7pPr>
            <a:lvl8pPr marL="3627013" indent="0">
              <a:buNone/>
              <a:defRPr sz="2267"/>
            </a:lvl8pPr>
            <a:lvl9pPr marL="4145158" indent="0">
              <a:buNone/>
              <a:defRPr sz="2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820" y="2331720"/>
            <a:ext cx="3342402" cy="4319800"/>
          </a:xfrm>
        </p:spPr>
        <p:txBody>
          <a:bodyPr/>
          <a:lstStyle>
            <a:lvl1pPr marL="0" indent="0">
              <a:buNone/>
              <a:defRPr sz="1813"/>
            </a:lvl1pPr>
            <a:lvl2pPr marL="518145" indent="0">
              <a:buNone/>
              <a:defRPr sz="1587"/>
            </a:lvl2pPr>
            <a:lvl3pPr marL="1036290" indent="0">
              <a:buNone/>
              <a:defRPr sz="1360"/>
            </a:lvl3pPr>
            <a:lvl4pPr marL="1554434" indent="0">
              <a:buNone/>
              <a:defRPr sz="1133"/>
            </a:lvl4pPr>
            <a:lvl5pPr marL="2072579" indent="0">
              <a:buNone/>
              <a:defRPr sz="1133"/>
            </a:lvl5pPr>
            <a:lvl6pPr marL="2590724" indent="0">
              <a:buNone/>
              <a:defRPr sz="1133"/>
            </a:lvl6pPr>
            <a:lvl7pPr marL="3108869" indent="0">
              <a:buNone/>
              <a:defRPr sz="1133"/>
            </a:lvl7pPr>
            <a:lvl8pPr marL="3627013" indent="0">
              <a:buNone/>
              <a:defRPr sz="1133"/>
            </a:lvl8pPr>
            <a:lvl9pPr marL="4145158" indent="0">
              <a:buNone/>
              <a:defRPr sz="11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407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470" y="413810"/>
            <a:ext cx="893826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470" y="2069042"/>
            <a:ext cx="893826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2470" y="7203865"/>
            <a:ext cx="233172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891494-503E-514D-9C65-174E2A7B9D80}" type="datetimeFigureOut">
              <a:rPr lang="en-US" smtClean="0"/>
              <a:t>10/18/24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2810" y="7203865"/>
            <a:ext cx="349758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9010" y="7203865"/>
            <a:ext cx="233172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74A8FB-075A-1943-B041-80872C74F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596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36290" rtl="0" eaLnBrk="1" latinLnBrk="0" hangingPunct="1">
        <a:lnSpc>
          <a:spcPct val="90000"/>
        </a:lnSpc>
        <a:spcBef>
          <a:spcPct val="0"/>
        </a:spcBef>
        <a:buNone/>
        <a:defRPr sz="49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072" indent="-259072" algn="l" defTabSz="1036290" rtl="0" eaLnBrk="1" latinLnBrk="0" hangingPunct="1">
        <a:lnSpc>
          <a:spcPct val="90000"/>
        </a:lnSpc>
        <a:spcBef>
          <a:spcPts val="1133"/>
        </a:spcBef>
        <a:buFont typeface="Arial" panose="020B0604020202020204" pitchFamily="34" charset="0"/>
        <a:buChar char="•"/>
        <a:defRPr sz="3173" kern="1200">
          <a:solidFill>
            <a:schemeClr val="tx1"/>
          </a:solidFill>
          <a:latin typeface="+mn-lt"/>
          <a:ea typeface="+mn-ea"/>
          <a:cs typeface="+mn-cs"/>
        </a:defRPr>
      </a:lvl1pPr>
      <a:lvl2pPr marL="77721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720" kern="1200">
          <a:solidFill>
            <a:schemeClr val="tx1"/>
          </a:solidFill>
          <a:latin typeface="+mn-lt"/>
          <a:ea typeface="+mn-ea"/>
          <a:cs typeface="+mn-cs"/>
        </a:defRPr>
      </a:lvl2pPr>
      <a:lvl3pPr marL="1295362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813507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33165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84979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367941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886086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404230" indent="-259072" algn="l" defTabSz="1036290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1pPr>
      <a:lvl2pPr marL="518145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1036290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55443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4pPr>
      <a:lvl5pPr marL="207257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5pPr>
      <a:lvl6pPr marL="2590724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6pPr>
      <a:lvl7pPr marL="3108869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7pPr>
      <a:lvl8pPr marL="3627013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8pPr>
      <a:lvl9pPr marL="4145158" algn="l" defTabSz="1036290" rtl="0" eaLnBrk="1" latinLnBrk="0" hangingPunct="1">
        <a:defRPr sz="20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E17A39-B672-15D6-E693-F3A1343D5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9663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10CBC1-5D2B-A235-7A77-E39E0A8F3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822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FE082D-CE83-492D-5D08-E7B5376E0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53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E42ADA-F9C2-7B97-2887-D87D25098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005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3B5F36-B8FE-BCD9-0E0B-2F763036E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310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62BA60-FE3D-747F-0A97-3F89ED635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846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C048C3-34C5-A9F9-4D79-11D50C196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3309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A12133-A6E0-0388-2C84-8F4BC0FD2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274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F2D7DF-CBE0-EFD9-4DCA-E4BF952874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011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6EA101-8B0E-5BBC-F8EC-D0544DEF6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8207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1C3C6D-A860-99E2-FF12-706B61E2E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195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89427A-0188-9199-0CFD-FDA5560E0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082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AF4C6A-0608-A259-8426-F98894588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0520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CDA250-868C-4248-5556-F6295D809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757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05C88F-163E-2976-12AF-9E82F8384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812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00468D-424C-B4E0-50F0-6881C441B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0167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364814-6FFE-8370-CCF2-604E24ACD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620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B1FB0B-BC4A-F909-F460-47C20D06C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629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346E00-D49B-D200-51E3-D4860C36A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794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FC4EC7-1A48-1018-76EC-F5C892087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313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5916</TotalTime>
  <Words>14</Words>
  <Application>Microsoft Macintosh PowerPoint</Application>
  <PresentationFormat>Custom</PresentationFormat>
  <Paragraphs>14</Paragraphs>
  <Slides>20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31</cp:revision>
  <dcterms:created xsi:type="dcterms:W3CDTF">2024-10-10T16:00:21Z</dcterms:created>
  <dcterms:modified xsi:type="dcterms:W3CDTF">2024-10-18T18:00:16Z</dcterms:modified>
</cp:coreProperties>
</file>