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0"/>
  </p:notesMasterIdLst>
  <p:sldIdLst>
    <p:sldId id="272" r:id="rId2"/>
    <p:sldId id="271" r:id="rId3"/>
    <p:sldId id="274" r:id="rId4"/>
    <p:sldId id="277" r:id="rId5"/>
    <p:sldId id="276" r:id="rId6"/>
    <p:sldId id="278" r:id="rId7"/>
    <p:sldId id="279" r:id="rId8"/>
    <p:sldId id="280" r:id="rId9"/>
    <p:sldId id="281" r:id="rId10"/>
    <p:sldId id="282" r:id="rId11"/>
    <p:sldId id="283" r:id="rId12"/>
    <p:sldId id="285" r:id="rId13"/>
    <p:sldId id="288" r:id="rId14"/>
    <p:sldId id="287" r:id="rId15"/>
    <p:sldId id="284" r:id="rId16"/>
    <p:sldId id="289" r:id="rId17"/>
    <p:sldId id="290" r:id="rId18"/>
    <p:sldId id="291" r:id="rId1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3813"/>
    <a:srgbClr val="DBA06A"/>
    <a:srgbClr val="FF3399"/>
    <a:srgbClr val="3EC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F329E5-D3E3-4D39-8EB8-B0E735835CFE}" v="328" dt="2023-02-10T16:45:16.735"/>
    <p1510:client id="{65835ED8-1EBD-45AE-AEE9-DC59D114214B}" v="155" dt="2023-02-10T02:32:06.3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01F329E5-D3E3-4D39-8EB8-B0E735835CFE}"/>
    <pc:docChg chg="custSel modSld">
      <pc:chgData name="Laura Oathout" userId="6ff55ba14486fe89" providerId="LiveId" clId="{01F329E5-D3E3-4D39-8EB8-B0E735835CFE}" dt="2023-02-10T16:45:16.735" v="583"/>
      <pc:docMkLst>
        <pc:docMk/>
      </pc:docMkLst>
      <pc:sldChg chg="addSp delSp modSp mod setBg">
        <pc:chgData name="Laura Oathout" userId="6ff55ba14486fe89" providerId="LiveId" clId="{01F329E5-D3E3-4D39-8EB8-B0E735835CFE}" dt="2023-02-10T16:45:16.046" v="47"/>
        <pc:sldMkLst>
          <pc:docMk/>
          <pc:sldMk cId="451388410" sldId="271"/>
        </pc:sldMkLst>
        <pc:spChg chg="del">
          <ac:chgData name="Laura Oathout" userId="6ff55ba14486fe89" providerId="LiveId" clId="{01F329E5-D3E3-4D39-8EB8-B0E735835CFE}" dt="2023-02-10T16:45:16.026" v="35"/>
          <ac:spMkLst>
            <pc:docMk/>
            <pc:sldMk cId="451388410" sldId="271"/>
            <ac:spMk id="2" creationId="{AE0FB99A-963C-0925-D738-C9B03541EEA9}"/>
          </ac:spMkLst>
        </pc:spChg>
        <pc:spChg chg="del">
          <ac:chgData name="Laura Oathout" userId="6ff55ba14486fe89" providerId="LiveId" clId="{01F329E5-D3E3-4D39-8EB8-B0E735835CFE}" dt="2023-02-10T16:45:16.019" v="33"/>
          <ac:spMkLst>
            <pc:docMk/>
            <pc:sldMk cId="451388410" sldId="271"/>
            <ac:spMk id="4" creationId="{CE979DF3-E919-E162-7596-624EDE9F7F14}"/>
          </ac:spMkLst>
        </pc:spChg>
        <pc:spChg chg="add del mod">
          <ac:chgData name="Laura Oathout" userId="6ff55ba14486fe89" providerId="LiveId" clId="{01F329E5-D3E3-4D39-8EB8-B0E735835CFE}" dt="2023-02-10T16:45:16.026" v="45"/>
          <ac:spMkLst>
            <pc:docMk/>
            <pc:sldMk cId="451388410" sldId="271"/>
            <ac:spMk id="7" creationId="{3FD5E3FF-ACAE-2F21-0768-3A727A01C6B2}"/>
          </ac:spMkLst>
        </pc:spChg>
        <pc:picChg chg="del">
          <ac:chgData name="Laura Oathout" userId="6ff55ba14486fe89" providerId="LiveId" clId="{01F329E5-D3E3-4D39-8EB8-B0E735835CFE}" dt="2023-02-10T16:45:16.019" v="31"/>
          <ac:picMkLst>
            <pc:docMk/>
            <pc:sldMk cId="451388410" sldId="271"/>
            <ac:picMk id="3" creationId="{210BBC85-AFC2-05D8-76F1-03C81A4BE7A9}"/>
          </ac:picMkLst>
        </pc:picChg>
        <pc:picChg chg="del">
          <ac:chgData name="Laura Oathout" userId="6ff55ba14486fe89" providerId="LiveId" clId="{01F329E5-D3E3-4D39-8EB8-B0E735835CFE}" dt="2023-02-10T16:45:16.026" v="37"/>
          <ac:picMkLst>
            <pc:docMk/>
            <pc:sldMk cId="451388410" sldId="271"/>
            <ac:picMk id="6" creationId="{DFE79F2D-B1D8-6927-BEFF-5E05684F915C}"/>
          </ac:picMkLst>
        </pc:picChg>
        <pc:picChg chg="del">
          <ac:chgData name="Laura Oathout" userId="6ff55ba14486fe89" providerId="LiveId" clId="{01F329E5-D3E3-4D39-8EB8-B0E735835CFE}" dt="2023-02-10T16:45:16.026" v="39"/>
          <ac:picMkLst>
            <pc:docMk/>
            <pc:sldMk cId="451388410" sldId="271"/>
            <ac:picMk id="8" creationId="{A0B18304-6111-76EF-364A-447DDD657E81}"/>
          </ac:picMkLst>
        </pc:picChg>
        <pc:picChg chg="del">
          <ac:chgData name="Laura Oathout" userId="6ff55ba14486fe89" providerId="LiveId" clId="{01F329E5-D3E3-4D39-8EB8-B0E735835CFE}" dt="2023-02-10T16:45:16.026" v="41"/>
          <ac:picMkLst>
            <pc:docMk/>
            <pc:sldMk cId="451388410" sldId="271"/>
            <ac:picMk id="12" creationId="{4F792420-6DF5-9941-E381-2A4593695634}"/>
          </ac:picMkLst>
        </pc:picChg>
        <pc:picChg chg="del">
          <ac:chgData name="Laura Oathout" userId="6ff55ba14486fe89" providerId="LiveId" clId="{01F329E5-D3E3-4D39-8EB8-B0E735835CFE}" dt="2023-02-10T16:45:16.026" v="43"/>
          <ac:picMkLst>
            <pc:docMk/>
            <pc:sldMk cId="451388410" sldId="271"/>
            <ac:picMk id="14" creationId="{76EFAE01-84B8-C691-157D-2EB5DDC66899}"/>
          </ac:picMkLst>
        </pc:picChg>
      </pc:sldChg>
      <pc:sldChg chg="delSp mod setBg">
        <pc:chgData name="Laura Oathout" userId="6ff55ba14486fe89" providerId="LiveId" clId="{01F329E5-D3E3-4D39-8EB8-B0E735835CFE}" dt="2023-02-10T16:45:16.019" v="29"/>
        <pc:sldMkLst>
          <pc:docMk/>
          <pc:sldMk cId="652636682" sldId="272"/>
        </pc:sldMkLst>
        <pc:spChg chg="del">
          <ac:chgData name="Laura Oathout" userId="6ff55ba14486fe89" providerId="LiveId" clId="{01F329E5-D3E3-4D39-8EB8-B0E735835CFE}" dt="2023-02-10T16:45:15.951" v="5"/>
          <ac:spMkLst>
            <pc:docMk/>
            <pc:sldMk cId="652636682" sldId="272"/>
            <ac:spMk id="2" creationId="{0C5A7093-F30C-9763-064D-5D454463D409}"/>
          </ac:spMkLst>
        </pc:spChg>
        <pc:spChg chg="del">
          <ac:chgData name="Laura Oathout" userId="6ff55ba14486fe89" providerId="LiveId" clId="{01F329E5-D3E3-4D39-8EB8-B0E735835CFE}" dt="2023-02-10T16:45:15.952" v="7"/>
          <ac:spMkLst>
            <pc:docMk/>
            <pc:sldMk cId="652636682" sldId="272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5.955" v="13"/>
          <ac:spMkLst>
            <pc:docMk/>
            <pc:sldMk cId="652636682" sldId="272"/>
            <ac:spMk id="6" creationId="{AD362D19-6D38-2BED-8B7F-6D304A7FF3CE}"/>
          </ac:spMkLst>
        </pc:spChg>
        <pc:spChg chg="del">
          <ac:chgData name="Laura Oathout" userId="6ff55ba14486fe89" providerId="LiveId" clId="{01F329E5-D3E3-4D39-8EB8-B0E735835CFE}" dt="2023-02-10T16:45:15.950" v="3"/>
          <ac:spMkLst>
            <pc:docMk/>
            <pc:sldMk cId="652636682" sldId="272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5.956" v="15"/>
          <ac:spMkLst>
            <pc:docMk/>
            <pc:sldMk cId="652636682" sldId="272"/>
            <ac:spMk id="14" creationId="{251705D2-961F-DB78-D1C5-89ECFB9A81BC}"/>
          </ac:spMkLst>
        </pc:spChg>
        <pc:spChg chg="del">
          <ac:chgData name="Laura Oathout" userId="6ff55ba14486fe89" providerId="LiveId" clId="{01F329E5-D3E3-4D39-8EB8-B0E735835CFE}" dt="2023-02-10T16:45:15.957" v="17"/>
          <ac:spMkLst>
            <pc:docMk/>
            <pc:sldMk cId="652636682" sldId="272"/>
            <ac:spMk id="15" creationId="{3AA1D980-D3AA-AA6D-AEB6-4BF10EAD53DB}"/>
          </ac:spMkLst>
        </pc:spChg>
        <pc:spChg chg="del">
          <ac:chgData name="Laura Oathout" userId="6ff55ba14486fe89" providerId="LiveId" clId="{01F329E5-D3E3-4D39-8EB8-B0E735835CFE}" dt="2023-02-10T16:45:15.959" v="21"/>
          <ac:spMkLst>
            <pc:docMk/>
            <pc:sldMk cId="652636682" sldId="272"/>
            <ac:spMk id="19" creationId="{58223B92-3F4B-0448-B6F3-DD180C22F673}"/>
          </ac:spMkLst>
        </pc:spChg>
        <pc:picChg chg="del">
          <ac:chgData name="Laura Oathout" userId="6ff55ba14486fe89" providerId="LiveId" clId="{01F329E5-D3E3-4D39-8EB8-B0E735835CFE}" dt="2023-02-10T16:45:15.949" v="1"/>
          <ac:picMkLst>
            <pc:docMk/>
            <pc:sldMk cId="652636682" sldId="272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5.960" v="23"/>
          <ac:picMkLst>
            <pc:docMk/>
            <pc:sldMk cId="652636682" sldId="272"/>
            <ac:picMk id="20" creationId="{7CDDB35E-65BF-F2E8-3695-2AB8989E5FC4}"/>
          </ac:picMkLst>
        </pc:picChg>
        <pc:picChg chg="del">
          <ac:chgData name="Laura Oathout" userId="6ff55ba14486fe89" providerId="LiveId" clId="{01F329E5-D3E3-4D39-8EB8-B0E735835CFE}" dt="2023-02-10T16:45:15.961" v="25"/>
          <ac:picMkLst>
            <pc:docMk/>
            <pc:sldMk cId="652636682" sldId="272"/>
            <ac:picMk id="21" creationId="{B565CD56-9AEA-F08C-C067-58F87695E20B}"/>
          </ac:picMkLst>
        </pc:picChg>
        <pc:picChg chg="del">
          <ac:chgData name="Laura Oathout" userId="6ff55ba14486fe89" providerId="LiveId" clId="{01F329E5-D3E3-4D39-8EB8-B0E735835CFE}" dt="2023-02-10T16:45:15.958" v="19"/>
          <ac:picMkLst>
            <pc:docMk/>
            <pc:sldMk cId="652636682" sldId="272"/>
            <ac:picMk id="24" creationId="{66979C92-3A94-04C7-0B07-96784CC38F23}"/>
          </ac:picMkLst>
        </pc:picChg>
        <pc:picChg chg="del">
          <ac:chgData name="Laura Oathout" userId="6ff55ba14486fe89" providerId="LiveId" clId="{01F329E5-D3E3-4D39-8EB8-B0E735835CFE}" dt="2023-02-10T16:45:15.962" v="27"/>
          <ac:picMkLst>
            <pc:docMk/>
            <pc:sldMk cId="652636682" sldId="272"/>
            <ac:picMk id="34" creationId="{A5173291-1585-679C-74D6-64121EA05BB8}"/>
          </ac:picMkLst>
        </pc:picChg>
        <pc:cxnChg chg="del">
          <ac:chgData name="Laura Oathout" userId="6ff55ba14486fe89" providerId="LiveId" clId="{01F329E5-D3E3-4D39-8EB8-B0E735835CFE}" dt="2023-02-10T16:45:15.953" v="9"/>
          <ac:cxnSpMkLst>
            <pc:docMk/>
            <pc:sldMk cId="652636682" sldId="272"/>
            <ac:cxnSpMk id="4" creationId="{BAA363B8-3232-FBEB-1B47-5EA3B03DA57A}"/>
          </ac:cxnSpMkLst>
        </pc:cxnChg>
        <pc:cxnChg chg="del">
          <ac:chgData name="Laura Oathout" userId="6ff55ba14486fe89" providerId="LiveId" clId="{01F329E5-D3E3-4D39-8EB8-B0E735835CFE}" dt="2023-02-10T16:45:15.954" v="11"/>
          <ac:cxnSpMkLst>
            <pc:docMk/>
            <pc:sldMk cId="652636682" sldId="272"/>
            <ac:cxnSpMk id="5" creationId="{51732822-A16E-A26F-0C49-D082B8DF367C}"/>
          </ac:cxnSpMkLst>
        </pc:cxnChg>
      </pc:sldChg>
      <pc:sldChg chg="delSp mod setBg">
        <pc:chgData name="Laura Oathout" userId="6ff55ba14486fe89" providerId="LiveId" clId="{01F329E5-D3E3-4D39-8EB8-B0E735835CFE}" dt="2023-02-10T16:45:16.088" v="85"/>
        <pc:sldMkLst>
          <pc:docMk/>
          <pc:sldMk cId="1339775055" sldId="274"/>
        </pc:sldMkLst>
        <pc:spChg chg="del">
          <ac:chgData name="Laura Oathout" userId="6ff55ba14486fe89" providerId="LiveId" clId="{01F329E5-D3E3-4D39-8EB8-B0E735835CFE}" dt="2023-02-10T16:45:16.064" v="55"/>
          <ac:spMkLst>
            <pc:docMk/>
            <pc:sldMk cId="1339775055" sldId="274"/>
            <ac:spMk id="2" creationId="{0C5A7093-F30C-9763-064D-5D454463D409}"/>
          </ac:spMkLst>
        </pc:spChg>
        <pc:spChg chg="del">
          <ac:chgData name="Laura Oathout" userId="6ff55ba14486fe89" providerId="LiveId" clId="{01F329E5-D3E3-4D39-8EB8-B0E735835CFE}" dt="2023-02-10T16:45:16.063" v="53"/>
          <ac:spMkLst>
            <pc:docMk/>
            <pc:sldMk cId="1339775055" sldId="274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065" v="57"/>
          <ac:spMkLst>
            <pc:docMk/>
            <pc:sldMk cId="1339775055" sldId="274"/>
            <ac:spMk id="6" creationId="{AD362D19-6D38-2BED-8B7F-6D304A7FF3CE}"/>
          </ac:spMkLst>
        </pc:spChg>
        <pc:spChg chg="del">
          <ac:chgData name="Laura Oathout" userId="6ff55ba14486fe89" providerId="LiveId" clId="{01F329E5-D3E3-4D39-8EB8-B0E735835CFE}" dt="2023-02-10T16:45:16.061" v="51"/>
          <ac:spMkLst>
            <pc:docMk/>
            <pc:sldMk cId="1339775055" sldId="274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065" v="59"/>
          <ac:spMkLst>
            <pc:docMk/>
            <pc:sldMk cId="1339775055" sldId="274"/>
            <ac:spMk id="19" creationId="{58223B92-3F4B-0448-B6F3-DD180C22F673}"/>
          </ac:spMkLst>
        </pc:spChg>
        <pc:spChg chg="del">
          <ac:chgData name="Laura Oathout" userId="6ff55ba14486fe89" providerId="LiveId" clId="{01F329E5-D3E3-4D39-8EB8-B0E735835CFE}" dt="2023-02-10T16:45:16.065" v="67"/>
          <ac:spMkLst>
            <pc:docMk/>
            <pc:sldMk cId="1339775055" sldId="274"/>
            <ac:spMk id="27" creationId="{EB2DFAFE-35FB-6F16-CC71-B5B2A03D2216}"/>
          </ac:spMkLst>
        </pc:spChg>
        <pc:spChg chg="del">
          <ac:chgData name="Laura Oathout" userId="6ff55ba14486fe89" providerId="LiveId" clId="{01F329E5-D3E3-4D39-8EB8-B0E735835CFE}" dt="2023-02-10T16:45:16.071" v="73"/>
          <ac:spMkLst>
            <pc:docMk/>
            <pc:sldMk cId="1339775055" sldId="274"/>
            <ac:spMk id="28" creationId="{21FB7078-1180-1C1D-10E8-5A5916B65177}"/>
          </ac:spMkLst>
        </pc:spChg>
        <pc:spChg chg="del">
          <ac:chgData name="Laura Oathout" userId="6ff55ba14486fe89" providerId="LiveId" clId="{01F329E5-D3E3-4D39-8EB8-B0E735835CFE}" dt="2023-02-10T16:45:16.071" v="83"/>
          <ac:spMkLst>
            <pc:docMk/>
            <pc:sldMk cId="1339775055" sldId="274"/>
            <ac:spMk id="31" creationId="{9934BDF5-7483-26D2-F391-55CBAECA1D4B}"/>
          </ac:spMkLst>
        </pc:spChg>
        <pc:spChg chg="del">
          <ac:chgData name="Laura Oathout" userId="6ff55ba14486fe89" providerId="LiveId" clId="{01F329E5-D3E3-4D39-8EB8-B0E735835CFE}" dt="2023-02-10T16:45:16.065" v="65"/>
          <ac:spMkLst>
            <pc:docMk/>
            <pc:sldMk cId="1339775055" sldId="274"/>
            <ac:spMk id="32" creationId="{E64B6CCF-80FE-718B-75EB-714BFAB8F54D}"/>
          </ac:spMkLst>
        </pc:spChg>
        <pc:spChg chg="del">
          <ac:chgData name="Laura Oathout" userId="6ff55ba14486fe89" providerId="LiveId" clId="{01F329E5-D3E3-4D39-8EB8-B0E735835CFE}" dt="2023-02-10T16:45:16.071" v="71"/>
          <ac:spMkLst>
            <pc:docMk/>
            <pc:sldMk cId="1339775055" sldId="274"/>
            <ac:spMk id="33" creationId="{9F619E57-D006-C4FE-7D2E-4B4CBDC5E668}"/>
          </ac:spMkLst>
        </pc:spChg>
        <pc:spChg chg="del">
          <ac:chgData name="Laura Oathout" userId="6ff55ba14486fe89" providerId="LiveId" clId="{01F329E5-D3E3-4D39-8EB8-B0E735835CFE}" dt="2023-02-10T16:45:16.065" v="69"/>
          <ac:spMkLst>
            <pc:docMk/>
            <pc:sldMk cId="1339775055" sldId="274"/>
            <ac:spMk id="35" creationId="{21E8EA0D-518D-BD72-4FCD-A8A5DBF4E2BD}"/>
          </ac:spMkLst>
        </pc:spChg>
        <pc:grpChg chg="del">
          <ac:chgData name="Laura Oathout" userId="6ff55ba14486fe89" providerId="LiveId" clId="{01F329E5-D3E3-4D39-8EB8-B0E735835CFE}" dt="2023-02-10T16:45:16.065" v="63"/>
          <ac:grpSpMkLst>
            <pc:docMk/>
            <pc:sldMk cId="1339775055" sldId="274"/>
            <ac:grpSpMk id="30" creationId="{AEE5E04A-B5FF-EC12-95A6-B7CF68A0CE9B}"/>
          </ac:grpSpMkLst>
        </pc:grpChg>
        <pc:grpChg chg="del">
          <ac:chgData name="Laura Oathout" userId="6ff55ba14486fe89" providerId="LiveId" clId="{01F329E5-D3E3-4D39-8EB8-B0E735835CFE}" dt="2023-02-10T16:45:16.071" v="75"/>
          <ac:grpSpMkLst>
            <pc:docMk/>
            <pc:sldMk cId="1339775055" sldId="274"/>
            <ac:grpSpMk id="39" creationId="{A2CFAFF8-8EFB-CD43-1F7B-1CB9ED8ED664}"/>
          </ac:grpSpMkLst>
        </pc:grpChg>
        <pc:picChg chg="del">
          <ac:chgData name="Laura Oathout" userId="6ff55ba14486fe89" providerId="LiveId" clId="{01F329E5-D3E3-4D39-8EB8-B0E735835CFE}" dt="2023-02-10T16:45:16.061" v="49"/>
          <ac:picMkLst>
            <pc:docMk/>
            <pc:sldMk cId="1339775055" sldId="274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065" v="61"/>
          <ac:picMkLst>
            <pc:docMk/>
            <pc:sldMk cId="1339775055" sldId="274"/>
            <ac:picMk id="34" creationId="{A5173291-1585-679C-74D6-64121EA05BB8}"/>
          </ac:picMkLst>
        </pc:picChg>
        <pc:picChg chg="del">
          <ac:chgData name="Laura Oathout" userId="6ff55ba14486fe89" providerId="LiveId" clId="{01F329E5-D3E3-4D39-8EB8-B0E735835CFE}" dt="2023-02-10T16:45:16.071" v="77"/>
          <ac:picMkLst>
            <pc:docMk/>
            <pc:sldMk cId="1339775055" sldId="274"/>
            <ac:picMk id="41" creationId="{F9D17329-8604-5A45-2555-FCA244777E95}"/>
          </ac:picMkLst>
        </pc:picChg>
        <pc:picChg chg="del">
          <ac:chgData name="Laura Oathout" userId="6ff55ba14486fe89" providerId="LiveId" clId="{01F329E5-D3E3-4D39-8EB8-B0E735835CFE}" dt="2023-02-10T16:45:16.071" v="79"/>
          <ac:picMkLst>
            <pc:docMk/>
            <pc:sldMk cId="1339775055" sldId="274"/>
            <ac:picMk id="43" creationId="{50FA41B1-FE90-BFEF-2CA2-B426EE1EC986}"/>
          </ac:picMkLst>
        </pc:picChg>
        <pc:picChg chg="del">
          <ac:chgData name="Laura Oathout" userId="6ff55ba14486fe89" providerId="LiveId" clId="{01F329E5-D3E3-4D39-8EB8-B0E735835CFE}" dt="2023-02-10T16:45:16.071" v="81"/>
          <ac:picMkLst>
            <pc:docMk/>
            <pc:sldMk cId="1339775055" sldId="274"/>
            <ac:picMk id="45" creationId="{8D375EC2-AFDF-4792-9D56-59BD97980E65}"/>
          </ac:picMkLst>
        </pc:picChg>
      </pc:sldChg>
      <pc:sldChg chg="delSp mod setBg">
        <pc:chgData name="Laura Oathout" userId="6ff55ba14486fe89" providerId="LiveId" clId="{01F329E5-D3E3-4D39-8EB8-B0E735835CFE}" dt="2023-02-10T16:45:16.178" v="155"/>
        <pc:sldMkLst>
          <pc:docMk/>
          <pc:sldMk cId="765789499" sldId="276"/>
        </pc:sldMkLst>
        <pc:spChg chg="del">
          <ac:chgData name="Laura Oathout" userId="6ff55ba14486fe89" providerId="LiveId" clId="{01F329E5-D3E3-4D39-8EB8-B0E735835CFE}" dt="2023-02-10T16:45:16.162" v="153"/>
          <ac:spMkLst>
            <pc:docMk/>
            <pc:sldMk cId="765789499" sldId="276"/>
            <ac:spMk id="2" creationId="{0C5A7093-F30C-9763-064D-5D454463D409}"/>
          </ac:spMkLst>
        </pc:spChg>
        <pc:spChg chg="del">
          <ac:chgData name="Laura Oathout" userId="6ff55ba14486fe89" providerId="LiveId" clId="{01F329E5-D3E3-4D39-8EB8-B0E735835CFE}" dt="2023-02-10T16:45:16.146" v="137"/>
          <ac:spMkLst>
            <pc:docMk/>
            <pc:sldMk cId="765789499" sldId="276"/>
            <ac:spMk id="7" creationId="{875658E8-C2D8-5EC8-EE9C-DBD90556CDD6}"/>
          </ac:spMkLst>
        </pc:spChg>
        <pc:spChg chg="del">
          <ac:chgData name="Laura Oathout" userId="6ff55ba14486fe89" providerId="LiveId" clId="{01F329E5-D3E3-4D39-8EB8-B0E735835CFE}" dt="2023-02-10T16:45:16.162" v="139"/>
          <ac:spMkLst>
            <pc:docMk/>
            <pc:sldMk cId="765789499" sldId="276"/>
            <ac:spMk id="8" creationId="{8C41391B-BF47-E396-35C7-0BB8391A1241}"/>
          </ac:spMkLst>
        </pc:spChg>
        <pc:spChg chg="del">
          <ac:chgData name="Laura Oathout" userId="6ff55ba14486fe89" providerId="LiveId" clId="{01F329E5-D3E3-4D39-8EB8-B0E735835CFE}" dt="2023-02-10T16:45:16.146" v="125"/>
          <ac:spMkLst>
            <pc:docMk/>
            <pc:sldMk cId="765789499" sldId="276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162" v="141"/>
          <ac:spMkLst>
            <pc:docMk/>
            <pc:sldMk cId="765789499" sldId="276"/>
            <ac:spMk id="11" creationId="{96E05E59-A893-7EA3-C699-038B01B8FE37}"/>
          </ac:spMkLst>
        </pc:spChg>
        <pc:spChg chg="del">
          <ac:chgData name="Laura Oathout" userId="6ff55ba14486fe89" providerId="LiveId" clId="{01F329E5-D3E3-4D39-8EB8-B0E735835CFE}" dt="2023-02-10T16:45:16.162" v="143"/>
          <ac:spMkLst>
            <pc:docMk/>
            <pc:sldMk cId="765789499" sldId="276"/>
            <ac:spMk id="12" creationId="{74D53505-F6A5-D03C-D847-C62BB01C4E46}"/>
          </ac:spMkLst>
        </pc:spChg>
        <pc:spChg chg="del">
          <ac:chgData name="Laura Oathout" userId="6ff55ba14486fe89" providerId="LiveId" clId="{01F329E5-D3E3-4D39-8EB8-B0E735835CFE}" dt="2023-02-10T16:45:16.162" v="149"/>
          <ac:spMkLst>
            <pc:docMk/>
            <pc:sldMk cId="765789499" sldId="276"/>
            <ac:spMk id="17" creationId="{0E055D63-3CC2-FE02-456C-707BE5674832}"/>
          </ac:spMkLst>
        </pc:spChg>
        <pc:spChg chg="del">
          <ac:chgData name="Laura Oathout" userId="6ff55ba14486fe89" providerId="LiveId" clId="{01F329E5-D3E3-4D39-8EB8-B0E735835CFE}" dt="2023-02-10T16:45:16.162" v="151"/>
          <ac:spMkLst>
            <pc:docMk/>
            <pc:sldMk cId="765789499" sldId="276"/>
            <ac:spMk id="18" creationId="{A8274064-6700-0E94-3F13-9942F8E28BCF}"/>
          </ac:spMkLst>
        </pc:spChg>
        <pc:spChg chg="del">
          <ac:chgData name="Laura Oathout" userId="6ff55ba14486fe89" providerId="LiveId" clId="{01F329E5-D3E3-4D39-8EB8-B0E735835CFE}" dt="2023-02-10T16:45:16.146" v="133"/>
          <ac:spMkLst>
            <pc:docMk/>
            <pc:sldMk cId="765789499" sldId="276"/>
            <ac:spMk id="27" creationId="{EB2DFAFE-35FB-6F16-CC71-B5B2A03D2216}"/>
          </ac:spMkLst>
        </pc:spChg>
        <pc:spChg chg="del">
          <ac:chgData name="Laura Oathout" userId="6ff55ba14486fe89" providerId="LiveId" clId="{01F329E5-D3E3-4D39-8EB8-B0E735835CFE}" dt="2023-02-10T16:45:16.146" v="131"/>
          <ac:spMkLst>
            <pc:docMk/>
            <pc:sldMk cId="765789499" sldId="276"/>
            <ac:spMk id="32" creationId="{E64B6CCF-80FE-718B-75EB-714BFAB8F54D}"/>
          </ac:spMkLst>
        </pc:spChg>
        <pc:grpChg chg="del">
          <ac:chgData name="Laura Oathout" userId="6ff55ba14486fe89" providerId="LiveId" clId="{01F329E5-D3E3-4D39-8EB8-B0E735835CFE}" dt="2023-02-10T16:45:16.146" v="127"/>
          <ac:grpSpMkLst>
            <pc:docMk/>
            <pc:sldMk cId="765789499" sldId="276"/>
            <ac:grpSpMk id="4" creationId="{5A5030EB-1784-5A13-FB07-7DDA2B34057E}"/>
          </ac:grpSpMkLst>
        </pc:grpChg>
        <pc:grpChg chg="del">
          <ac:chgData name="Laura Oathout" userId="6ff55ba14486fe89" providerId="LiveId" clId="{01F329E5-D3E3-4D39-8EB8-B0E735835CFE}" dt="2023-02-10T16:45:16.146" v="135"/>
          <ac:grpSpMkLst>
            <pc:docMk/>
            <pc:sldMk cId="765789499" sldId="276"/>
            <ac:grpSpMk id="5" creationId="{15D75E8F-8808-FCE0-28F9-1CEC23E820EB}"/>
          </ac:grpSpMkLst>
        </pc:grpChg>
        <pc:picChg chg="del">
          <ac:chgData name="Laura Oathout" userId="6ff55ba14486fe89" providerId="LiveId" clId="{01F329E5-D3E3-4D39-8EB8-B0E735835CFE}" dt="2023-02-10T16:45:16.146" v="123"/>
          <ac:picMkLst>
            <pc:docMk/>
            <pc:sldMk cId="765789499" sldId="276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162" v="145"/>
          <ac:picMkLst>
            <pc:docMk/>
            <pc:sldMk cId="765789499" sldId="276"/>
            <ac:picMk id="14" creationId="{AAD23AC0-4507-9F47-FD86-F96B8CE52269}"/>
          </ac:picMkLst>
        </pc:picChg>
        <pc:picChg chg="del">
          <ac:chgData name="Laura Oathout" userId="6ff55ba14486fe89" providerId="LiveId" clId="{01F329E5-D3E3-4D39-8EB8-B0E735835CFE}" dt="2023-02-10T16:45:16.162" v="147"/>
          <ac:picMkLst>
            <pc:docMk/>
            <pc:sldMk cId="765789499" sldId="276"/>
            <ac:picMk id="16" creationId="{872E72AC-5249-36E7-6C61-8BDF5BB450D2}"/>
          </ac:picMkLst>
        </pc:picChg>
        <pc:picChg chg="del">
          <ac:chgData name="Laura Oathout" userId="6ff55ba14486fe89" providerId="LiveId" clId="{01F329E5-D3E3-4D39-8EB8-B0E735835CFE}" dt="2023-02-10T16:45:16.146" v="129"/>
          <ac:picMkLst>
            <pc:docMk/>
            <pc:sldMk cId="765789499" sldId="276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146" v="121"/>
        <pc:sldMkLst>
          <pc:docMk/>
          <pc:sldMk cId="2343794363" sldId="277"/>
        </pc:sldMkLst>
        <pc:spChg chg="del">
          <ac:chgData name="Laura Oathout" userId="6ff55ba14486fe89" providerId="LiveId" clId="{01F329E5-D3E3-4D39-8EB8-B0E735835CFE}" dt="2023-02-10T16:45:16.124" v="119"/>
          <ac:spMkLst>
            <pc:docMk/>
            <pc:sldMk cId="2343794363" sldId="277"/>
            <ac:spMk id="2" creationId="{0C5A7093-F30C-9763-064D-5D454463D409}"/>
          </ac:spMkLst>
        </pc:spChg>
        <pc:spChg chg="del">
          <ac:chgData name="Laura Oathout" userId="6ff55ba14486fe89" providerId="LiveId" clId="{01F329E5-D3E3-4D39-8EB8-B0E735835CFE}" dt="2023-02-10T16:45:16.113" v="101"/>
          <ac:spMkLst>
            <pc:docMk/>
            <pc:sldMk cId="2343794363" sldId="277"/>
            <ac:spMk id="7" creationId="{875658E8-C2D8-5EC8-EE9C-DBD90556CDD6}"/>
          </ac:spMkLst>
        </pc:spChg>
        <pc:spChg chg="del">
          <ac:chgData name="Laura Oathout" userId="6ff55ba14486fe89" providerId="LiveId" clId="{01F329E5-D3E3-4D39-8EB8-B0E735835CFE}" dt="2023-02-10T16:45:16.115" v="103"/>
          <ac:spMkLst>
            <pc:docMk/>
            <pc:sldMk cId="2343794363" sldId="277"/>
            <ac:spMk id="8" creationId="{8C41391B-BF47-E396-35C7-0BB8391A1241}"/>
          </ac:spMkLst>
        </pc:spChg>
        <pc:spChg chg="del">
          <ac:chgData name="Laura Oathout" userId="6ff55ba14486fe89" providerId="LiveId" clId="{01F329E5-D3E3-4D39-8EB8-B0E735835CFE}" dt="2023-02-10T16:45:16.105" v="89"/>
          <ac:spMkLst>
            <pc:docMk/>
            <pc:sldMk cId="2343794363" sldId="277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117" v="105"/>
          <ac:spMkLst>
            <pc:docMk/>
            <pc:sldMk cId="2343794363" sldId="277"/>
            <ac:spMk id="11" creationId="{96E05E59-A893-7EA3-C699-038B01B8FE37}"/>
          </ac:spMkLst>
        </pc:spChg>
        <pc:spChg chg="del">
          <ac:chgData name="Laura Oathout" userId="6ff55ba14486fe89" providerId="LiveId" clId="{01F329E5-D3E3-4D39-8EB8-B0E735835CFE}" dt="2023-02-10T16:45:16.118" v="107"/>
          <ac:spMkLst>
            <pc:docMk/>
            <pc:sldMk cId="2343794363" sldId="277"/>
            <ac:spMk id="12" creationId="{74D53505-F6A5-D03C-D847-C62BB01C4E46}"/>
          </ac:spMkLst>
        </pc:spChg>
        <pc:spChg chg="del">
          <ac:chgData name="Laura Oathout" userId="6ff55ba14486fe89" providerId="LiveId" clId="{01F329E5-D3E3-4D39-8EB8-B0E735835CFE}" dt="2023-02-10T16:45:16.120" v="109"/>
          <ac:spMkLst>
            <pc:docMk/>
            <pc:sldMk cId="2343794363" sldId="277"/>
            <ac:spMk id="17" creationId="{0E055D63-3CC2-FE02-456C-707BE5674832}"/>
          </ac:spMkLst>
        </pc:spChg>
        <pc:spChg chg="del">
          <ac:chgData name="Laura Oathout" userId="6ff55ba14486fe89" providerId="LiveId" clId="{01F329E5-D3E3-4D39-8EB8-B0E735835CFE}" dt="2023-02-10T16:45:16.120" v="111"/>
          <ac:spMkLst>
            <pc:docMk/>
            <pc:sldMk cId="2343794363" sldId="277"/>
            <ac:spMk id="18" creationId="{A8274064-6700-0E94-3F13-9942F8E28BCF}"/>
          </ac:spMkLst>
        </pc:spChg>
        <pc:spChg chg="del">
          <ac:chgData name="Laura Oathout" userId="6ff55ba14486fe89" providerId="LiveId" clId="{01F329E5-D3E3-4D39-8EB8-B0E735835CFE}" dt="2023-02-10T16:45:16.109" v="97"/>
          <ac:spMkLst>
            <pc:docMk/>
            <pc:sldMk cId="2343794363" sldId="277"/>
            <ac:spMk id="27" creationId="{EB2DFAFE-35FB-6F16-CC71-B5B2A03D2216}"/>
          </ac:spMkLst>
        </pc:spChg>
        <pc:spChg chg="del">
          <ac:chgData name="Laura Oathout" userId="6ff55ba14486fe89" providerId="LiveId" clId="{01F329E5-D3E3-4D39-8EB8-B0E735835CFE}" dt="2023-02-10T16:45:16.109" v="95"/>
          <ac:spMkLst>
            <pc:docMk/>
            <pc:sldMk cId="2343794363" sldId="277"/>
            <ac:spMk id="32" creationId="{E64B6CCF-80FE-718B-75EB-714BFAB8F54D}"/>
          </ac:spMkLst>
        </pc:spChg>
        <pc:grpChg chg="del">
          <ac:chgData name="Laura Oathout" userId="6ff55ba14486fe89" providerId="LiveId" clId="{01F329E5-D3E3-4D39-8EB8-B0E735835CFE}" dt="2023-02-10T16:45:16.107" v="91"/>
          <ac:grpSpMkLst>
            <pc:docMk/>
            <pc:sldMk cId="2343794363" sldId="277"/>
            <ac:grpSpMk id="4" creationId="{5A5030EB-1784-5A13-FB07-7DDA2B34057E}"/>
          </ac:grpSpMkLst>
        </pc:grpChg>
        <pc:grpChg chg="del">
          <ac:chgData name="Laura Oathout" userId="6ff55ba14486fe89" providerId="LiveId" clId="{01F329E5-D3E3-4D39-8EB8-B0E735835CFE}" dt="2023-02-10T16:45:16.112" v="99"/>
          <ac:grpSpMkLst>
            <pc:docMk/>
            <pc:sldMk cId="2343794363" sldId="277"/>
            <ac:grpSpMk id="5" creationId="{15D75E8F-8808-FCE0-28F9-1CEC23E820EB}"/>
          </ac:grpSpMkLst>
        </pc:grpChg>
        <pc:picChg chg="del">
          <ac:chgData name="Laura Oathout" userId="6ff55ba14486fe89" providerId="LiveId" clId="{01F329E5-D3E3-4D39-8EB8-B0E735835CFE}" dt="2023-02-10T16:45:16.088" v="87"/>
          <ac:picMkLst>
            <pc:docMk/>
            <pc:sldMk cId="2343794363" sldId="277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120" v="113"/>
          <ac:picMkLst>
            <pc:docMk/>
            <pc:sldMk cId="2343794363" sldId="277"/>
            <ac:picMk id="20" creationId="{A5349B80-CC54-9BE4-E9D4-AA5FC87E974E}"/>
          </ac:picMkLst>
        </pc:picChg>
        <pc:picChg chg="del">
          <ac:chgData name="Laura Oathout" userId="6ff55ba14486fe89" providerId="LiveId" clId="{01F329E5-D3E3-4D39-8EB8-B0E735835CFE}" dt="2023-02-10T16:45:16.123" v="115"/>
          <ac:picMkLst>
            <pc:docMk/>
            <pc:sldMk cId="2343794363" sldId="277"/>
            <ac:picMk id="23" creationId="{48ECC0DD-D9F6-BDBF-0505-65A03807DB61}"/>
          </ac:picMkLst>
        </pc:picChg>
        <pc:picChg chg="del">
          <ac:chgData name="Laura Oathout" userId="6ff55ba14486fe89" providerId="LiveId" clId="{01F329E5-D3E3-4D39-8EB8-B0E735835CFE}" dt="2023-02-10T16:45:16.124" v="117"/>
          <ac:picMkLst>
            <pc:docMk/>
            <pc:sldMk cId="2343794363" sldId="277"/>
            <ac:picMk id="25" creationId="{B9ADC740-B98C-23EC-81EC-FFAD2AF1752B}"/>
          </ac:picMkLst>
        </pc:picChg>
        <pc:picChg chg="del">
          <ac:chgData name="Laura Oathout" userId="6ff55ba14486fe89" providerId="LiveId" clId="{01F329E5-D3E3-4D39-8EB8-B0E735835CFE}" dt="2023-02-10T16:45:16.108" v="93"/>
          <ac:picMkLst>
            <pc:docMk/>
            <pc:sldMk cId="2343794363" sldId="277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226" v="175"/>
        <pc:sldMkLst>
          <pc:docMk/>
          <pc:sldMk cId="2224479591" sldId="278"/>
        </pc:sldMkLst>
        <pc:spChg chg="del">
          <ac:chgData name="Laura Oathout" userId="6ff55ba14486fe89" providerId="LiveId" clId="{01F329E5-D3E3-4D39-8EB8-B0E735835CFE}" dt="2023-02-10T16:45:16.198" v="163"/>
          <ac:spMkLst>
            <pc:docMk/>
            <pc:sldMk cId="2224479591" sldId="278"/>
            <ac:spMk id="2" creationId="{0C5A7093-F30C-9763-064D-5D454463D409}"/>
          </ac:spMkLst>
        </pc:spChg>
        <pc:spChg chg="del">
          <ac:chgData name="Laura Oathout" userId="6ff55ba14486fe89" providerId="LiveId" clId="{01F329E5-D3E3-4D39-8EB8-B0E735835CFE}" dt="2023-02-10T16:45:16.198" v="161"/>
          <ac:spMkLst>
            <pc:docMk/>
            <pc:sldMk cId="2224479591" sldId="278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198" v="171"/>
          <ac:spMkLst>
            <pc:docMk/>
            <pc:sldMk cId="2224479591" sldId="278"/>
            <ac:spMk id="5" creationId="{9C2CD047-5766-03D7-DCC1-B22D908FE0F5}"/>
          </ac:spMkLst>
        </pc:spChg>
        <pc:spChg chg="del">
          <ac:chgData name="Laura Oathout" userId="6ff55ba14486fe89" providerId="LiveId" clId="{01F329E5-D3E3-4D39-8EB8-B0E735835CFE}" dt="2023-02-10T16:45:16.198" v="165"/>
          <ac:spMkLst>
            <pc:docMk/>
            <pc:sldMk cId="2224479591" sldId="278"/>
            <ac:spMk id="6" creationId="{AD362D19-6D38-2BED-8B7F-6D304A7FF3CE}"/>
          </ac:spMkLst>
        </pc:spChg>
        <pc:spChg chg="del">
          <ac:chgData name="Laura Oathout" userId="6ff55ba14486fe89" providerId="LiveId" clId="{01F329E5-D3E3-4D39-8EB8-B0E735835CFE}" dt="2023-02-10T16:45:16.196" v="159"/>
          <ac:spMkLst>
            <pc:docMk/>
            <pc:sldMk cId="2224479591" sldId="278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198" v="167"/>
          <ac:spMkLst>
            <pc:docMk/>
            <pc:sldMk cId="2224479591" sldId="278"/>
            <ac:spMk id="19" creationId="{58223B92-3F4B-0448-B6F3-DD180C22F673}"/>
          </ac:spMkLst>
        </pc:spChg>
        <pc:picChg chg="del">
          <ac:chgData name="Laura Oathout" userId="6ff55ba14486fe89" providerId="LiveId" clId="{01F329E5-D3E3-4D39-8EB8-B0E735835CFE}" dt="2023-02-10T16:45:16.198" v="173"/>
          <ac:picMkLst>
            <pc:docMk/>
            <pc:sldMk cId="2224479591" sldId="278"/>
            <ac:picMk id="7" creationId="{9A126CE0-68B9-B1A2-F983-ABF57996A74F}"/>
          </ac:picMkLst>
        </pc:picChg>
        <pc:picChg chg="del">
          <ac:chgData name="Laura Oathout" userId="6ff55ba14486fe89" providerId="LiveId" clId="{01F329E5-D3E3-4D39-8EB8-B0E735835CFE}" dt="2023-02-10T16:45:16.194" v="157"/>
          <ac:picMkLst>
            <pc:docMk/>
            <pc:sldMk cId="2224479591" sldId="278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198" v="169"/>
          <ac:picMkLst>
            <pc:docMk/>
            <pc:sldMk cId="2224479591" sldId="278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272" v="217"/>
        <pc:sldMkLst>
          <pc:docMk/>
          <pc:sldMk cId="935050718" sldId="279"/>
        </pc:sldMkLst>
        <pc:spChg chg="del">
          <ac:chgData name="Laura Oathout" userId="6ff55ba14486fe89" providerId="LiveId" clId="{01F329E5-D3E3-4D39-8EB8-B0E735835CFE}" dt="2023-02-10T16:45:16.232" v="183"/>
          <ac:spMkLst>
            <pc:docMk/>
            <pc:sldMk cId="935050718" sldId="279"/>
            <ac:spMk id="2" creationId="{0C5A7093-F30C-9763-064D-5D454463D409}"/>
          </ac:spMkLst>
        </pc:spChg>
        <pc:spChg chg="del">
          <ac:chgData name="Laura Oathout" userId="6ff55ba14486fe89" providerId="LiveId" clId="{01F329E5-D3E3-4D39-8EB8-B0E735835CFE}" dt="2023-02-10T16:45:16.232" v="181"/>
          <ac:spMkLst>
            <pc:docMk/>
            <pc:sldMk cId="935050718" sldId="279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235" v="187"/>
          <ac:spMkLst>
            <pc:docMk/>
            <pc:sldMk cId="935050718" sldId="279"/>
            <ac:spMk id="4" creationId="{960C29E2-E752-3991-3528-FFF5D6E4125B}"/>
          </ac:spMkLst>
        </pc:spChg>
        <pc:spChg chg="del">
          <ac:chgData name="Laura Oathout" userId="6ff55ba14486fe89" providerId="LiveId" clId="{01F329E5-D3E3-4D39-8EB8-B0E735835CFE}" dt="2023-02-10T16:45:16.235" v="189"/>
          <ac:spMkLst>
            <pc:docMk/>
            <pc:sldMk cId="935050718" sldId="279"/>
            <ac:spMk id="8" creationId="{CDCF2D6C-A47B-D37D-3866-E22E0BECA059}"/>
          </ac:spMkLst>
        </pc:spChg>
        <pc:spChg chg="del">
          <ac:chgData name="Laura Oathout" userId="6ff55ba14486fe89" providerId="LiveId" clId="{01F329E5-D3E3-4D39-8EB8-B0E735835CFE}" dt="2023-02-10T16:45:16.237" v="191"/>
          <ac:spMkLst>
            <pc:docMk/>
            <pc:sldMk cId="935050718" sldId="279"/>
            <ac:spMk id="9" creationId="{4B4B02D0-4154-7CD2-DD3C-073F1C43C51F}"/>
          </ac:spMkLst>
        </pc:spChg>
        <pc:spChg chg="del">
          <ac:chgData name="Laura Oathout" userId="6ff55ba14486fe89" providerId="LiveId" clId="{01F329E5-D3E3-4D39-8EB8-B0E735835CFE}" dt="2023-02-10T16:45:16.228" v="179"/>
          <ac:spMkLst>
            <pc:docMk/>
            <pc:sldMk cId="935050718" sldId="279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238" v="197"/>
          <ac:spMkLst>
            <pc:docMk/>
            <pc:sldMk cId="935050718" sldId="279"/>
            <ac:spMk id="15" creationId="{FB4D0236-53DA-F3EA-E095-5552B490FE8B}"/>
          </ac:spMkLst>
        </pc:spChg>
        <pc:spChg chg="del">
          <ac:chgData name="Laura Oathout" userId="6ff55ba14486fe89" providerId="LiveId" clId="{01F329E5-D3E3-4D39-8EB8-B0E735835CFE}" dt="2023-02-10T16:45:16.238" v="199"/>
          <ac:spMkLst>
            <pc:docMk/>
            <pc:sldMk cId="935050718" sldId="279"/>
            <ac:spMk id="16" creationId="{6659BD66-7568-4F9B-5356-7B577255270E}"/>
          </ac:spMkLst>
        </pc:spChg>
        <pc:spChg chg="del">
          <ac:chgData name="Laura Oathout" userId="6ff55ba14486fe89" providerId="LiveId" clId="{01F329E5-D3E3-4D39-8EB8-B0E735835CFE}" dt="2023-02-10T16:45:16.238" v="203"/>
          <ac:spMkLst>
            <pc:docMk/>
            <pc:sldMk cId="935050718" sldId="279"/>
            <ac:spMk id="21" creationId="{728B6084-42CA-945F-19B0-7333379B6E8A}"/>
          </ac:spMkLst>
        </pc:spChg>
        <pc:spChg chg="del">
          <ac:chgData name="Laura Oathout" userId="6ff55ba14486fe89" providerId="LiveId" clId="{01F329E5-D3E3-4D39-8EB8-B0E735835CFE}" dt="2023-02-10T16:45:16.238" v="205"/>
          <ac:spMkLst>
            <pc:docMk/>
            <pc:sldMk cId="935050718" sldId="279"/>
            <ac:spMk id="22" creationId="{2BB8F0A7-5D2A-D683-9B64-394C4E520B99}"/>
          </ac:spMkLst>
        </pc:spChg>
        <pc:spChg chg="del">
          <ac:chgData name="Laura Oathout" userId="6ff55ba14486fe89" providerId="LiveId" clId="{01F329E5-D3E3-4D39-8EB8-B0E735835CFE}" dt="2023-02-10T16:45:16.238" v="207"/>
          <ac:spMkLst>
            <pc:docMk/>
            <pc:sldMk cId="935050718" sldId="279"/>
            <ac:spMk id="23" creationId="{73010DAA-FFC9-8999-A135-5AC33ED4CA41}"/>
          </ac:spMkLst>
        </pc:spChg>
        <pc:spChg chg="del">
          <ac:chgData name="Laura Oathout" userId="6ff55ba14486fe89" providerId="LiveId" clId="{01F329E5-D3E3-4D39-8EB8-B0E735835CFE}" dt="2023-02-10T16:45:16.238" v="209"/>
          <ac:spMkLst>
            <pc:docMk/>
            <pc:sldMk cId="935050718" sldId="279"/>
            <ac:spMk id="27" creationId="{CAF4FC8E-1959-6BBE-5E06-B0B940BB8817}"/>
          </ac:spMkLst>
        </pc:spChg>
        <pc:grpChg chg="del">
          <ac:chgData name="Laura Oathout" userId="6ff55ba14486fe89" providerId="LiveId" clId="{01F329E5-D3E3-4D39-8EB8-B0E735835CFE}" dt="2023-02-10T16:45:16.238" v="201"/>
          <ac:grpSpMkLst>
            <pc:docMk/>
            <pc:sldMk cId="935050718" sldId="279"/>
            <ac:grpSpMk id="17" creationId="{98412C74-6261-4197-E522-DDC00E6CD9D5}"/>
          </ac:grpSpMkLst>
        </pc:grpChg>
        <pc:picChg chg="del">
          <ac:chgData name="Laura Oathout" userId="6ff55ba14486fe89" providerId="LiveId" clId="{01F329E5-D3E3-4D39-8EB8-B0E735835CFE}" dt="2023-02-10T16:45:16.228" v="177"/>
          <ac:picMkLst>
            <pc:docMk/>
            <pc:sldMk cId="935050718" sldId="279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245" v="211"/>
          <ac:picMkLst>
            <pc:docMk/>
            <pc:sldMk cId="935050718" sldId="279"/>
            <ac:picMk id="28" creationId="{F5C1BA81-A6EC-0483-727E-E4BCEFFABA97}"/>
          </ac:picMkLst>
        </pc:picChg>
        <pc:picChg chg="del">
          <ac:chgData name="Laura Oathout" userId="6ff55ba14486fe89" providerId="LiveId" clId="{01F329E5-D3E3-4D39-8EB8-B0E735835CFE}" dt="2023-02-10T16:45:16.245" v="213"/>
          <ac:picMkLst>
            <pc:docMk/>
            <pc:sldMk cId="935050718" sldId="279"/>
            <ac:picMk id="29" creationId="{4D0A8DC6-B7C0-865E-C0E6-3609631F5322}"/>
          </ac:picMkLst>
        </pc:picChg>
        <pc:picChg chg="del">
          <ac:chgData name="Laura Oathout" userId="6ff55ba14486fe89" providerId="LiveId" clId="{01F329E5-D3E3-4D39-8EB8-B0E735835CFE}" dt="2023-02-10T16:45:16.248" v="215"/>
          <ac:picMkLst>
            <pc:docMk/>
            <pc:sldMk cId="935050718" sldId="279"/>
            <ac:picMk id="31" creationId="{54CA0723-839B-7064-4FB2-D51192907EED}"/>
          </ac:picMkLst>
        </pc:picChg>
        <pc:picChg chg="del">
          <ac:chgData name="Laura Oathout" userId="6ff55ba14486fe89" providerId="LiveId" clId="{01F329E5-D3E3-4D39-8EB8-B0E735835CFE}" dt="2023-02-10T16:45:16.235" v="185"/>
          <ac:picMkLst>
            <pc:docMk/>
            <pc:sldMk cId="935050718" sldId="279"/>
            <ac:picMk id="34" creationId="{A5173291-1585-679C-74D6-64121EA05BB8}"/>
          </ac:picMkLst>
        </pc:picChg>
        <pc:cxnChg chg="del">
          <ac:chgData name="Laura Oathout" userId="6ff55ba14486fe89" providerId="LiveId" clId="{01F329E5-D3E3-4D39-8EB8-B0E735835CFE}" dt="2023-02-10T16:45:16.238" v="193"/>
          <ac:cxnSpMkLst>
            <pc:docMk/>
            <pc:sldMk cId="935050718" sldId="279"/>
            <ac:cxnSpMk id="11" creationId="{C7D84297-46A3-F29C-F275-741EB9B9B610}"/>
          </ac:cxnSpMkLst>
        </pc:cxnChg>
        <pc:cxnChg chg="del">
          <ac:chgData name="Laura Oathout" userId="6ff55ba14486fe89" providerId="LiveId" clId="{01F329E5-D3E3-4D39-8EB8-B0E735835CFE}" dt="2023-02-10T16:45:16.238" v="195"/>
          <ac:cxnSpMkLst>
            <pc:docMk/>
            <pc:sldMk cId="935050718" sldId="279"/>
            <ac:cxnSpMk id="14" creationId="{32B41349-243F-663E-9854-1FE81CA2870A}"/>
          </ac:cxnSpMkLst>
        </pc:cxnChg>
      </pc:sldChg>
      <pc:sldChg chg="delSp mod setBg">
        <pc:chgData name="Laura Oathout" userId="6ff55ba14486fe89" providerId="LiveId" clId="{01F329E5-D3E3-4D39-8EB8-B0E735835CFE}" dt="2023-02-10T16:45:16.304" v="255"/>
        <pc:sldMkLst>
          <pc:docMk/>
          <pc:sldMk cId="1872983333" sldId="280"/>
        </pc:sldMkLst>
        <pc:spChg chg="del">
          <ac:chgData name="Laura Oathout" userId="6ff55ba14486fe89" providerId="LiveId" clId="{01F329E5-D3E3-4D39-8EB8-B0E735835CFE}" dt="2023-02-10T16:45:16.272" v="223"/>
          <ac:spMkLst>
            <pc:docMk/>
            <pc:sldMk cId="1872983333" sldId="280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272" v="227"/>
          <ac:spMkLst>
            <pc:docMk/>
            <pc:sldMk cId="1872983333" sldId="280"/>
            <ac:spMk id="4" creationId="{960C29E2-E752-3991-3528-FFF5D6E4125B}"/>
          </ac:spMkLst>
        </pc:spChg>
        <pc:spChg chg="del">
          <ac:chgData name="Laura Oathout" userId="6ff55ba14486fe89" providerId="LiveId" clId="{01F329E5-D3E3-4D39-8EB8-B0E735835CFE}" dt="2023-02-10T16:45:16.272" v="229"/>
          <ac:spMkLst>
            <pc:docMk/>
            <pc:sldMk cId="1872983333" sldId="280"/>
            <ac:spMk id="8" creationId="{CDCF2D6C-A47B-D37D-3866-E22E0BECA059}"/>
          </ac:spMkLst>
        </pc:spChg>
        <pc:spChg chg="del">
          <ac:chgData name="Laura Oathout" userId="6ff55ba14486fe89" providerId="LiveId" clId="{01F329E5-D3E3-4D39-8EB8-B0E735835CFE}" dt="2023-02-10T16:45:16.272" v="231"/>
          <ac:spMkLst>
            <pc:docMk/>
            <pc:sldMk cId="1872983333" sldId="280"/>
            <ac:spMk id="9" creationId="{4B4B02D0-4154-7CD2-DD3C-073F1C43C51F}"/>
          </ac:spMkLst>
        </pc:spChg>
        <pc:spChg chg="del">
          <ac:chgData name="Laura Oathout" userId="6ff55ba14486fe89" providerId="LiveId" clId="{01F329E5-D3E3-4D39-8EB8-B0E735835CFE}" dt="2023-02-10T16:45:16.272" v="221"/>
          <ac:spMkLst>
            <pc:docMk/>
            <pc:sldMk cId="1872983333" sldId="280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283" v="237"/>
          <ac:spMkLst>
            <pc:docMk/>
            <pc:sldMk cId="1872983333" sldId="280"/>
            <ac:spMk id="15" creationId="{FB4D0236-53DA-F3EA-E095-5552B490FE8B}"/>
          </ac:spMkLst>
        </pc:spChg>
        <pc:spChg chg="del">
          <ac:chgData name="Laura Oathout" userId="6ff55ba14486fe89" providerId="LiveId" clId="{01F329E5-D3E3-4D39-8EB8-B0E735835CFE}" dt="2023-02-10T16:45:16.283" v="239"/>
          <ac:spMkLst>
            <pc:docMk/>
            <pc:sldMk cId="1872983333" sldId="280"/>
            <ac:spMk id="16" creationId="{6659BD66-7568-4F9B-5356-7B577255270E}"/>
          </ac:spMkLst>
        </pc:spChg>
        <pc:spChg chg="del">
          <ac:chgData name="Laura Oathout" userId="6ff55ba14486fe89" providerId="LiveId" clId="{01F329E5-D3E3-4D39-8EB8-B0E735835CFE}" dt="2023-02-10T16:45:16.283" v="243"/>
          <ac:spMkLst>
            <pc:docMk/>
            <pc:sldMk cId="1872983333" sldId="280"/>
            <ac:spMk id="22" creationId="{2BB8F0A7-5D2A-D683-9B64-394C4E520B99}"/>
          </ac:spMkLst>
        </pc:spChg>
        <pc:spChg chg="del">
          <ac:chgData name="Laura Oathout" userId="6ff55ba14486fe89" providerId="LiveId" clId="{01F329E5-D3E3-4D39-8EB8-B0E735835CFE}" dt="2023-02-10T16:45:16.283" v="245"/>
          <ac:spMkLst>
            <pc:docMk/>
            <pc:sldMk cId="1872983333" sldId="280"/>
            <ac:spMk id="23" creationId="{73010DAA-FFC9-8999-A135-5AC33ED4CA41}"/>
          </ac:spMkLst>
        </pc:spChg>
        <pc:spChg chg="del">
          <ac:chgData name="Laura Oathout" userId="6ff55ba14486fe89" providerId="LiveId" clId="{01F329E5-D3E3-4D39-8EB8-B0E735835CFE}" dt="2023-02-10T16:45:16.283" v="251"/>
          <ac:spMkLst>
            <pc:docMk/>
            <pc:sldMk cId="1872983333" sldId="280"/>
            <ac:spMk id="27" creationId="{465AEFCF-5868-16E2-1777-6AD6EC827A90}"/>
          </ac:spMkLst>
        </pc:spChg>
        <pc:grpChg chg="del">
          <ac:chgData name="Laura Oathout" userId="6ff55ba14486fe89" providerId="LiveId" clId="{01F329E5-D3E3-4D39-8EB8-B0E735835CFE}" dt="2023-02-10T16:45:16.283" v="241"/>
          <ac:grpSpMkLst>
            <pc:docMk/>
            <pc:sldMk cId="1872983333" sldId="280"/>
            <ac:grpSpMk id="17" creationId="{98412C74-6261-4197-E522-DDC00E6CD9D5}"/>
          </ac:grpSpMkLst>
        </pc:grpChg>
        <pc:picChg chg="del">
          <ac:chgData name="Laura Oathout" userId="6ff55ba14486fe89" providerId="LiveId" clId="{01F329E5-D3E3-4D39-8EB8-B0E735835CFE}" dt="2023-02-10T16:45:16.283" v="247"/>
          <ac:picMkLst>
            <pc:docMk/>
            <pc:sldMk cId="1872983333" sldId="280"/>
            <ac:picMk id="6" creationId="{5EEC9A98-C66F-116B-7290-4D502165A3CC}"/>
          </ac:picMkLst>
        </pc:picChg>
        <pc:picChg chg="del">
          <ac:chgData name="Laura Oathout" userId="6ff55ba14486fe89" providerId="LiveId" clId="{01F329E5-D3E3-4D39-8EB8-B0E735835CFE}" dt="2023-02-10T16:45:16.272" v="219"/>
          <ac:picMkLst>
            <pc:docMk/>
            <pc:sldMk cId="1872983333" sldId="280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283" v="249"/>
          <ac:picMkLst>
            <pc:docMk/>
            <pc:sldMk cId="1872983333" sldId="280"/>
            <ac:picMk id="24" creationId="{BF78C2B2-446A-DAB9-D4C3-06FF00207EC3}"/>
          </ac:picMkLst>
        </pc:picChg>
        <pc:picChg chg="del">
          <ac:chgData name="Laura Oathout" userId="6ff55ba14486fe89" providerId="LiveId" clId="{01F329E5-D3E3-4D39-8EB8-B0E735835CFE}" dt="2023-02-10T16:45:16.283" v="253"/>
          <ac:picMkLst>
            <pc:docMk/>
            <pc:sldMk cId="1872983333" sldId="280"/>
            <ac:picMk id="29" creationId="{6F21D0DD-DB85-208A-AA45-6987B8E1A74B}"/>
          </ac:picMkLst>
        </pc:picChg>
        <pc:picChg chg="del">
          <ac:chgData name="Laura Oathout" userId="6ff55ba14486fe89" providerId="LiveId" clId="{01F329E5-D3E3-4D39-8EB8-B0E735835CFE}" dt="2023-02-10T16:45:16.272" v="225"/>
          <ac:picMkLst>
            <pc:docMk/>
            <pc:sldMk cId="1872983333" sldId="280"/>
            <ac:picMk id="34" creationId="{A5173291-1585-679C-74D6-64121EA05BB8}"/>
          </ac:picMkLst>
        </pc:picChg>
        <pc:cxnChg chg="del">
          <ac:chgData name="Laura Oathout" userId="6ff55ba14486fe89" providerId="LiveId" clId="{01F329E5-D3E3-4D39-8EB8-B0E735835CFE}" dt="2023-02-10T16:45:16.281" v="233"/>
          <ac:cxnSpMkLst>
            <pc:docMk/>
            <pc:sldMk cId="1872983333" sldId="280"/>
            <ac:cxnSpMk id="11" creationId="{C7D84297-46A3-F29C-F275-741EB9B9B610}"/>
          </ac:cxnSpMkLst>
        </pc:cxnChg>
        <pc:cxnChg chg="del">
          <ac:chgData name="Laura Oathout" userId="6ff55ba14486fe89" providerId="LiveId" clId="{01F329E5-D3E3-4D39-8EB8-B0E735835CFE}" dt="2023-02-10T16:45:16.282" v="235"/>
          <ac:cxnSpMkLst>
            <pc:docMk/>
            <pc:sldMk cId="1872983333" sldId="280"/>
            <ac:cxnSpMk id="14" creationId="{32B41349-243F-663E-9854-1FE81CA2870A}"/>
          </ac:cxnSpMkLst>
        </pc:cxnChg>
      </pc:sldChg>
      <pc:sldChg chg="delSp mod setBg modNotes">
        <pc:chgData name="Laura Oathout" userId="6ff55ba14486fe89" providerId="LiveId" clId="{01F329E5-D3E3-4D39-8EB8-B0E735835CFE}" dt="2023-02-10T16:45:16.344" v="299"/>
        <pc:sldMkLst>
          <pc:docMk/>
          <pc:sldMk cId="762028343" sldId="281"/>
        </pc:sldMkLst>
        <pc:spChg chg="del">
          <ac:chgData name="Laura Oathout" userId="6ff55ba14486fe89" providerId="LiveId" clId="{01F329E5-D3E3-4D39-8EB8-B0E735835CFE}" dt="2023-02-10T16:45:16.329" v="285"/>
          <ac:spMkLst>
            <pc:docMk/>
            <pc:sldMk cId="762028343" sldId="281"/>
            <ac:spMk id="2" creationId="{ABDCFE4E-4467-171E-77C9-401F17D63F71}"/>
          </ac:spMkLst>
        </pc:spChg>
        <pc:spChg chg="del">
          <ac:chgData name="Laura Oathout" userId="6ff55ba14486fe89" providerId="LiveId" clId="{01F329E5-D3E3-4D39-8EB8-B0E735835CFE}" dt="2023-02-10T16:45:16.320" v="261"/>
          <ac:spMkLst>
            <pc:docMk/>
            <pc:sldMk cId="762028343" sldId="281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320" v="265"/>
          <ac:spMkLst>
            <pc:docMk/>
            <pc:sldMk cId="762028343" sldId="281"/>
            <ac:spMk id="4" creationId="{960C29E2-E752-3991-3528-FFF5D6E4125B}"/>
          </ac:spMkLst>
        </pc:spChg>
        <pc:spChg chg="del">
          <ac:chgData name="Laura Oathout" userId="6ff55ba14486fe89" providerId="LiveId" clId="{01F329E5-D3E3-4D39-8EB8-B0E735835CFE}" dt="2023-02-10T16:45:16.329" v="287"/>
          <ac:spMkLst>
            <pc:docMk/>
            <pc:sldMk cId="762028343" sldId="281"/>
            <ac:spMk id="5" creationId="{09593B64-9E14-E5B4-332D-A2EEA5BE49F0}"/>
          </ac:spMkLst>
        </pc:spChg>
        <pc:spChg chg="del">
          <ac:chgData name="Laura Oathout" userId="6ff55ba14486fe89" providerId="LiveId" clId="{01F329E5-D3E3-4D39-8EB8-B0E735835CFE}" dt="2023-02-10T16:45:16.329" v="289"/>
          <ac:spMkLst>
            <pc:docMk/>
            <pc:sldMk cId="762028343" sldId="281"/>
            <ac:spMk id="7" creationId="{72C1BB75-F437-17CE-C4CB-D21FED70F7BF}"/>
          </ac:spMkLst>
        </pc:spChg>
        <pc:spChg chg="del">
          <ac:chgData name="Laura Oathout" userId="6ff55ba14486fe89" providerId="LiveId" clId="{01F329E5-D3E3-4D39-8EB8-B0E735835CFE}" dt="2023-02-10T16:45:16.320" v="267"/>
          <ac:spMkLst>
            <pc:docMk/>
            <pc:sldMk cId="762028343" sldId="281"/>
            <ac:spMk id="8" creationId="{CDCF2D6C-A47B-D37D-3866-E22E0BECA059}"/>
          </ac:spMkLst>
        </pc:spChg>
        <pc:spChg chg="del">
          <ac:chgData name="Laura Oathout" userId="6ff55ba14486fe89" providerId="LiveId" clId="{01F329E5-D3E3-4D39-8EB8-B0E735835CFE}" dt="2023-02-10T16:45:16.320" v="269"/>
          <ac:spMkLst>
            <pc:docMk/>
            <pc:sldMk cId="762028343" sldId="281"/>
            <ac:spMk id="9" creationId="{4B4B02D0-4154-7CD2-DD3C-073F1C43C51F}"/>
          </ac:spMkLst>
        </pc:spChg>
        <pc:spChg chg="del">
          <ac:chgData name="Laura Oathout" userId="6ff55ba14486fe89" providerId="LiveId" clId="{01F329E5-D3E3-4D39-8EB8-B0E735835CFE}" dt="2023-02-10T16:45:16.320" v="259"/>
          <ac:spMkLst>
            <pc:docMk/>
            <pc:sldMk cId="762028343" sldId="281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329" v="291"/>
          <ac:spMkLst>
            <pc:docMk/>
            <pc:sldMk cId="762028343" sldId="281"/>
            <ac:spMk id="12" creationId="{A57B8E36-CC75-E1AC-E979-F7A2D89B7EAD}"/>
          </ac:spMkLst>
        </pc:spChg>
        <pc:spChg chg="del">
          <ac:chgData name="Laura Oathout" userId="6ff55ba14486fe89" providerId="LiveId" clId="{01F329E5-D3E3-4D39-8EB8-B0E735835CFE}" dt="2023-02-10T16:45:16.320" v="275"/>
          <ac:spMkLst>
            <pc:docMk/>
            <pc:sldMk cId="762028343" sldId="281"/>
            <ac:spMk id="15" creationId="{FB4D0236-53DA-F3EA-E095-5552B490FE8B}"/>
          </ac:spMkLst>
        </pc:spChg>
        <pc:spChg chg="del">
          <ac:chgData name="Laura Oathout" userId="6ff55ba14486fe89" providerId="LiveId" clId="{01F329E5-D3E3-4D39-8EB8-B0E735835CFE}" dt="2023-02-10T16:45:16.320" v="277"/>
          <ac:spMkLst>
            <pc:docMk/>
            <pc:sldMk cId="762028343" sldId="281"/>
            <ac:spMk id="16" creationId="{6659BD66-7568-4F9B-5356-7B577255270E}"/>
          </ac:spMkLst>
        </pc:spChg>
        <pc:spChg chg="del">
          <ac:chgData name="Laura Oathout" userId="6ff55ba14486fe89" providerId="LiveId" clId="{01F329E5-D3E3-4D39-8EB8-B0E735835CFE}" dt="2023-02-10T16:45:16.329" v="293"/>
          <ac:spMkLst>
            <pc:docMk/>
            <pc:sldMk cId="762028343" sldId="281"/>
            <ac:spMk id="19" creationId="{393B716C-70DC-A6DC-DBDE-FA2ED770B148}"/>
          </ac:spMkLst>
        </pc:spChg>
        <pc:spChg chg="del">
          <ac:chgData name="Laura Oathout" userId="6ff55ba14486fe89" providerId="LiveId" clId="{01F329E5-D3E3-4D39-8EB8-B0E735835CFE}" dt="2023-02-10T16:45:16.329" v="281"/>
          <ac:spMkLst>
            <pc:docMk/>
            <pc:sldMk cId="762028343" sldId="281"/>
            <ac:spMk id="22" creationId="{2BB8F0A7-5D2A-D683-9B64-394C4E520B99}"/>
          </ac:spMkLst>
        </pc:spChg>
        <pc:spChg chg="del">
          <ac:chgData name="Laura Oathout" userId="6ff55ba14486fe89" providerId="LiveId" clId="{01F329E5-D3E3-4D39-8EB8-B0E735835CFE}" dt="2023-02-10T16:45:16.329" v="283"/>
          <ac:spMkLst>
            <pc:docMk/>
            <pc:sldMk cId="762028343" sldId="281"/>
            <ac:spMk id="27" creationId="{465AEFCF-5868-16E2-1777-6AD6EC827A90}"/>
          </ac:spMkLst>
        </pc:spChg>
        <pc:grpChg chg="del">
          <ac:chgData name="Laura Oathout" userId="6ff55ba14486fe89" providerId="LiveId" clId="{01F329E5-D3E3-4D39-8EB8-B0E735835CFE}" dt="2023-02-10T16:45:16.320" v="279"/>
          <ac:grpSpMkLst>
            <pc:docMk/>
            <pc:sldMk cId="762028343" sldId="281"/>
            <ac:grpSpMk id="17" creationId="{98412C74-6261-4197-E522-DDC00E6CD9D5}"/>
          </ac:grpSpMkLst>
        </pc:grpChg>
        <pc:picChg chg="del">
          <ac:chgData name="Laura Oathout" userId="6ff55ba14486fe89" providerId="LiveId" clId="{01F329E5-D3E3-4D39-8EB8-B0E735835CFE}" dt="2023-02-10T16:45:16.304" v="257"/>
          <ac:picMkLst>
            <pc:docMk/>
            <pc:sldMk cId="762028343" sldId="281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329" v="295"/>
          <ac:picMkLst>
            <pc:docMk/>
            <pc:sldMk cId="762028343" sldId="281"/>
            <ac:picMk id="21" creationId="{B87A88CA-FD1B-E219-ABF6-7E647AA9065B}"/>
          </ac:picMkLst>
        </pc:picChg>
        <pc:picChg chg="del">
          <ac:chgData name="Laura Oathout" userId="6ff55ba14486fe89" providerId="LiveId" clId="{01F329E5-D3E3-4D39-8EB8-B0E735835CFE}" dt="2023-02-10T16:45:16.329" v="297"/>
          <ac:picMkLst>
            <pc:docMk/>
            <pc:sldMk cId="762028343" sldId="281"/>
            <ac:picMk id="29" creationId="{BBE0D79E-D7BE-3707-92D3-4FDB79B60E74}"/>
          </ac:picMkLst>
        </pc:picChg>
        <pc:picChg chg="del">
          <ac:chgData name="Laura Oathout" userId="6ff55ba14486fe89" providerId="LiveId" clId="{01F329E5-D3E3-4D39-8EB8-B0E735835CFE}" dt="2023-02-10T16:45:16.320" v="263"/>
          <ac:picMkLst>
            <pc:docMk/>
            <pc:sldMk cId="762028343" sldId="281"/>
            <ac:picMk id="34" creationId="{A5173291-1585-679C-74D6-64121EA05BB8}"/>
          </ac:picMkLst>
        </pc:picChg>
        <pc:cxnChg chg="del">
          <ac:chgData name="Laura Oathout" userId="6ff55ba14486fe89" providerId="LiveId" clId="{01F329E5-D3E3-4D39-8EB8-B0E735835CFE}" dt="2023-02-10T16:45:16.320" v="271"/>
          <ac:cxnSpMkLst>
            <pc:docMk/>
            <pc:sldMk cId="762028343" sldId="281"/>
            <ac:cxnSpMk id="11" creationId="{C7D84297-46A3-F29C-F275-741EB9B9B610}"/>
          </ac:cxnSpMkLst>
        </pc:cxnChg>
        <pc:cxnChg chg="del">
          <ac:chgData name="Laura Oathout" userId="6ff55ba14486fe89" providerId="LiveId" clId="{01F329E5-D3E3-4D39-8EB8-B0E735835CFE}" dt="2023-02-10T16:45:16.320" v="273"/>
          <ac:cxnSpMkLst>
            <pc:docMk/>
            <pc:sldMk cId="762028343" sldId="281"/>
            <ac:cxnSpMk id="14" creationId="{32B41349-243F-663E-9854-1FE81CA2870A}"/>
          </ac:cxnSpMkLst>
        </pc:cxnChg>
      </pc:sldChg>
      <pc:sldChg chg="delSp mod setBg">
        <pc:chgData name="Laura Oathout" userId="6ff55ba14486fe89" providerId="LiveId" clId="{01F329E5-D3E3-4D39-8EB8-B0E735835CFE}" dt="2023-02-10T16:45:16.396" v="347"/>
        <pc:sldMkLst>
          <pc:docMk/>
          <pc:sldMk cId="2277107526" sldId="282"/>
        </pc:sldMkLst>
        <pc:spChg chg="del">
          <ac:chgData name="Laura Oathout" userId="6ff55ba14486fe89" providerId="LiveId" clId="{01F329E5-D3E3-4D39-8EB8-B0E735835CFE}" dt="2023-02-10T16:45:16.376" v="329"/>
          <ac:spMkLst>
            <pc:docMk/>
            <pc:sldMk cId="2277107526" sldId="282"/>
            <ac:spMk id="2" creationId="{ABDCFE4E-4467-171E-77C9-401F17D63F71}"/>
          </ac:spMkLst>
        </pc:spChg>
        <pc:spChg chg="del">
          <ac:chgData name="Laura Oathout" userId="6ff55ba14486fe89" providerId="LiveId" clId="{01F329E5-D3E3-4D39-8EB8-B0E735835CFE}" dt="2023-02-10T16:45:16.364" v="305"/>
          <ac:spMkLst>
            <pc:docMk/>
            <pc:sldMk cId="2277107526" sldId="282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367" v="309"/>
          <ac:spMkLst>
            <pc:docMk/>
            <pc:sldMk cId="2277107526" sldId="282"/>
            <ac:spMk id="4" creationId="{960C29E2-E752-3991-3528-FFF5D6E4125B}"/>
          </ac:spMkLst>
        </pc:spChg>
        <pc:spChg chg="del">
          <ac:chgData name="Laura Oathout" userId="6ff55ba14486fe89" providerId="LiveId" clId="{01F329E5-D3E3-4D39-8EB8-B0E735835CFE}" dt="2023-02-10T16:45:16.376" v="331"/>
          <ac:spMkLst>
            <pc:docMk/>
            <pc:sldMk cId="2277107526" sldId="282"/>
            <ac:spMk id="5" creationId="{09593B64-9E14-E5B4-332D-A2EEA5BE49F0}"/>
          </ac:spMkLst>
        </pc:spChg>
        <pc:spChg chg="del">
          <ac:chgData name="Laura Oathout" userId="6ff55ba14486fe89" providerId="LiveId" clId="{01F329E5-D3E3-4D39-8EB8-B0E735835CFE}" dt="2023-02-10T16:45:16.376" v="333"/>
          <ac:spMkLst>
            <pc:docMk/>
            <pc:sldMk cId="2277107526" sldId="282"/>
            <ac:spMk id="7" creationId="{72C1BB75-F437-17CE-C4CB-D21FED70F7BF}"/>
          </ac:spMkLst>
        </pc:spChg>
        <pc:spChg chg="del">
          <ac:chgData name="Laura Oathout" userId="6ff55ba14486fe89" providerId="LiveId" clId="{01F329E5-D3E3-4D39-8EB8-B0E735835CFE}" dt="2023-02-10T16:45:16.368" v="311"/>
          <ac:spMkLst>
            <pc:docMk/>
            <pc:sldMk cId="2277107526" sldId="282"/>
            <ac:spMk id="8" creationId="{CDCF2D6C-A47B-D37D-3866-E22E0BECA059}"/>
          </ac:spMkLst>
        </pc:spChg>
        <pc:spChg chg="del">
          <ac:chgData name="Laura Oathout" userId="6ff55ba14486fe89" providerId="LiveId" clId="{01F329E5-D3E3-4D39-8EB8-B0E735835CFE}" dt="2023-02-10T16:45:16.368" v="313"/>
          <ac:spMkLst>
            <pc:docMk/>
            <pc:sldMk cId="2277107526" sldId="282"/>
            <ac:spMk id="9" creationId="{4B4B02D0-4154-7CD2-DD3C-073F1C43C51F}"/>
          </ac:spMkLst>
        </pc:spChg>
        <pc:spChg chg="del">
          <ac:chgData name="Laura Oathout" userId="6ff55ba14486fe89" providerId="LiveId" clId="{01F329E5-D3E3-4D39-8EB8-B0E735835CFE}" dt="2023-02-10T16:45:16.363" v="303"/>
          <ac:spMkLst>
            <pc:docMk/>
            <pc:sldMk cId="2277107526" sldId="282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376" v="335"/>
          <ac:spMkLst>
            <pc:docMk/>
            <pc:sldMk cId="2277107526" sldId="282"/>
            <ac:spMk id="12" creationId="{A57B8E36-CC75-E1AC-E979-F7A2D89B7EAD}"/>
          </ac:spMkLst>
        </pc:spChg>
        <pc:spChg chg="del">
          <ac:chgData name="Laura Oathout" userId="6ff55ba14486fe89" providerId="LiveId" clId="{01F329E5-D3E3-4D39-8EB8-B0E735835CFE}" dt="2023-02-10T16:45:16.372" v="319"/>
          <ac:spMkLst>
            <pc:docMk/>
            <pc:sldMk cId="2277107526" sldId="282"/>
            <ac:spMk id="15" creationId="{FB4D0236-53DA-F3EA-E095-5552B490FE8B}"/>
          </ac:spMkLst>
        </pc:spChg>
        <pc:spChg chg="del">
          <ac:chgData name="Laura Oathout" userId="6ff55ba14486fe89" providerId="LiveId" clId="{01F329E5-D3E3-4D39-8EB8-B0E735835CFE}" dt="2023-02-10T16:45:16.372" v="321"/>
          <ac:spMkLst>
            <pc:docMk/>
            <pc:sldMk cId="2277107526" sldId="282"/>
            <ac:spMk id="16" creationId="{6659BD66-7568-4F9B-5356-7B577255270E}"/>
          </ac:spMkLst>
        </pc:spChg>
        <pc:spChg chg="del">
          <ac:chgData name="Laura Oathout" userId="6ff55ba14486fe89" providerId="LiveId" clId="{01F329E5-D3E3-4D39-8EB8-B0E735835CFE}" dt="2023-02-10T16:45:16.372" v="325"/>
          <ac:spMkLst>
            <pc:docMk/>
            <pc:sldMk cId="2277107526" sldId="282"/>
            <ac:spMk id="22" creationId="{2BB8F0A7-5D2A-D683-9B64-394C4E520B99}"/>
          </ac:spMkLst>
        </pc:spChg>
        <pc:spChg chg="del">
          <ac:chgData name="Laura Oathout" userId="6ff55ba14486fe89" providerId="LiveId" clId="{01F329E5-D3E3-4D39-8EB8-B0E735835CFE}" dt="2023-02-10T16:45:16.372" v="327"/>
          <ac:spMkLst>
            <pc:docMk/>
            <pc:sldMk cId="2277107526" sldId="282"/>
            <ac:spMk id="27" creationId="{465AEFCF-5868-16E2-1777-6AD6EC827A90}"/>
          </ac:spMkLst>
        </pc:spChg>
        <pc:spChg chg="del">
          <ac:chgData name="Laura Oathout" userId="6ff55ba14486fe89" providerId="LiveId" clId="{01F329E5-D3E3-4D39-8EB8-B0E735835CFE}" dt="2023-02-10T16:45:16.381" v="341"/>
          <ac:spMkLst>
            <pc:docMk/>
            <pc:sldMk cId="2277107526" sldId="282"/>
            <ac:spMk id="35" creationId="{65FA7FAF-E257-9E99-A535-D40A4BDC4FA3}"/>
          </ac:spMkLst>
        </pc:spChg>
        <pc:grpChg chg="del">
          <ac:chgData name="Laura Oathout" userId="6ff55ba14486fe89" providerId="LiveId" clId="{01F329E5-D3E3-4D39-8EB8-B0E735835CFE}" dt="2023-02-10T16:45:16.372" v="323"/>
          <ac:grpSpMkLst>
            <pc:docMk/>
            <pc:sldMk cId="2277107526" sldId="282"/>
            <ac:grpSpMk id="17" creationId="{98412C74-6261-4197-E522-DDC00E6CD9D5}"/>
          </ac:grpSpMkLst>
        </pc:grpChg>
        <pc:picChg chg="del">
          <ac:chgData name="Laura Oathout" userId="6ff55ba14486fe89" providerId="LiveId" clId="{01F329E5-D3E3-4D39-8EB8-B0E735835CFE}" dt="2023-02-10T16:45:16.362" v="301"/>
          <ac:picMkLst>
            <pc:docMk/>
            <pc:sldMk cId="2277107526" sldId="282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376" v="337"/>
          <ac:picMkLst>
            <pc:docMk/>
            <pc:sldMk cId="2277107526" sldId="282"/>
            <ac:picMk id="29" creationId="{E1041B19-8FE6-2B7C-A0FB-0CDB7FB2758A}"/>
          </ac:picMkLst>
        </pc:picChg>
        <pc:picChg chg="del">
          <ac:chgData name="Laura Oathout" userId="6ff55ba14486fe89" providerId="LiveId" clId="{01F329E5-D3E3-4D39-8EB8-B0E735835CFE}" dt="2023-02-10T16:45:16.380" v="339"/>
          <ac:picMkLst>
            <pc:docMk/>
            <pc:sldMk cId="2277107526" sldId="282"/>
            <ac:picMk id="33" creationId="{6244D9FF-6384-9DF3-759D-F48E91CF2B31}"/>
          </ac:picMkLst>
        </pc:picChg>
        <pc:picChg chg="del">
          <ac:chgData name="Laura Oathout" userId="6ff55ba14486fe89" providerId="LiveId" clId="{01F329E5-D3E3-4D39-8EB8-B0E735835CFE}" dt="2023-02-10T16:45:16.366" v="307"/>
          <ac:picMkLst>
            <pc:docMk/>
            <pc:sldMk cId="2277107526" sldId="282"/>
            <ac:picMk id="34" creationId="{A5173291-1585-679C-74D6-64121EA05BB8}"/>
          </ac:picMkLst>
        </pc:picChg>
        <pc:cxnChg chg="del">
          <ac:chgData name="Laura Oathout" userId="6ff55ba14486fe89" providerId="LiveId" clId="{01F329E5-D3E3-4D39-8EB8-B0E735835CFE}" dt="2023-02-10T16:45:16.368" v="315"/>
          <ac:cxnSpMkLst>
            <pc:docMk/>
            <pc:sldMk cId="2277107526" sldId="282"/>
            <ac:cxnSpMk id="11" creationId="{C7D84297-46A3-F29C-F275-741EB9B9B610}"/>
          </ac:cxnSpMkLst>
        </pc:cxnChg>
        <pc:cxnChg chg="del">
          <ac:chgData name="Laura Oathout" userId="6ff55ba14486fe89" providerId="LiveId" clId="{01F329E5-D3E3-4D39-8EB8-B0E735835CFE}" dt="2023-02-10T16:45:16.368" v="317"/>
          <ac:cxnSpMkLst>
            <pc:docMk/>
            <pc:sldMk cId="2277107526" sldId="282"/>
            <ac:cxnSpMk id="14" creationId="{32B41349-243F-663E-9854-1FE81CA2870A}"/>
          </ac:cxnSpMkLst>
        </pc:cxnChg>
        <pc:cxnChg chg="del">
          <ac:chgData name="Laura Oathout" userId="6ff55ba14486fe89" providerId="LiveId" clId="{01F329E5-D3E3-4D39-8EB8-B0E735835CFE}" dt="2023-02-10T16:45:16.381" v="343"/>
          <ac:cxnSpMkLst>
            <pc:docMk/>
            <pc:sldMk cId="2277107526" sldId="282"/>
            <ac:cxnSpMk id="50" creationId="{7CD54BFA-DC76-3602-AFD0-6EE392A42B8B}"/>
          </ac:cxnSpMkLst>
        </pc:cxnChg>
        <pc:cxnChg chg="del">
          <ac:chgData name="Laura Oathout" userId="6ff55ba14486fe89" providerId="LiveId" clId="{01F329E5-D3E3-4D39-8EB8-B0E735835CFE}" dt="2023-02-10T16:45:16.381" v="345"/>
          <ac:cxnSpMkLst>
            <pc:docMk/>
            <pc:sldMk cId="2277107526" sldId="282"/>
            <ac:cxnSpMk id="51" creationId="{478FED5C-F165-A434-1BE5-230C99AE8992}"/>
          </ac:cxnSpMkLst>
        </pc:cxnChg>
      </pc:sldChg>
      <pc:sldChg chg="delSp mod setBg">
        <pc:chgData name="Laura Oathout" userId="6ff55ba14486fe89" providerId="LiveId" clId="{01F329E5-D3E3-4D39-8EB8-B0E735835CFE}" dt="2023-02-10T16:45:16.455" v="391"/>
        <pc:sldMkLst>
          <pc:docMk/>
          <pc:sldMk cId="4273200957" sldId="283"/>
        </pc:sldMkLst>
        <pc:spChg chg="del">
          <ac:chgData name="Laura Oathout" userId="6ff55ba14486fe89" providerId="LiveId" clId="{01F329E5-D3E3-4D39-8EB8-B0E735835CFE}" dt="2023-02-10T16:45:16.413" v="377"/>
          <ac:spMkLst>
            <pc:docMk/>
            <pc:sldMk cId="4273200957" sldId="283"/>
            <ac:spMk id="2" creationId="{ABDCFE4E-4467-171E-77C9-401F17D63F71}"/>
          </ac:spMkLst>
        </pc:spChg>
        <pc:spChg chg="del">
          <ac:chgData name="Laura Oathout" userId="6ff55ba14486fe89" providerId="LiveId" clId="{01F329E5-D3E3-4D39-8EB8-B0E735835CFE}" dt="2023-02-10T16:45:16.412" v="353"/>
          <ac:spMkLst>
            <pc:docMk/>
            <pc:sldMk cId="4273200957" sldId="283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413" v="357"/>
          <ac:spMkLst>
            <pc:docMk/>
            <pc:sldMk cId="4273200957" sldId="283"/>
            <ac:spMk id="4" creationId="{960C29E2-E752-3991-3528-FFF5D6E4125B}"/>
          </ac:spMkLst>
        </pc:spChg>
        <pc:spChg chg="del">
          <ac:chgData name="Laura Oathout" userId="6ff55ba14486fe89" providerId="LiveId" clId="{01F329E5-D3E3-4D39-8EB8-B0E735835CFE}" dt="2023-02-10T16:45:16.413" v="379"/>
          <ac:spMkLst>
            <pc:docMk/>
            <pc:sldMk cId="4273200957" sldId="283"/>
            <ac:spMk id="5" creationId="{09593B64-9E14-E5B4-332D-A2EEA5BE49F0}"/>
          </ac:spMkLst>
        </pc:spChg>
        <pc:spChg chg="del">
          <ac:chgData name="Laura Oathout" userId="6ff55ba14486fe89" providerId="LiveId" clId="{01F329E5-D3E3-4D39-8EB8-B0E735835CFE}" dt="2023-02-10T16:45:16.423" v="385"/>
          <ac:spMkLst>
            <pc:docMk/>
            <pc:sldMk cId="4273200957" sldId="283"/>
            <ac:spMk id="6" creationId="{C3B31BB8-EDC0-4FEF-6B23-7E0DF37DA859}"/>
          </ac:spMkLst>
        </pc:spChg>
        <pc:spChg chg="del">
          <ac:chgData name="Laura Oathout" userId="6ff55ba14486fe89" providerId="LiveId" clId="{01F329E5-D3E3-4D39-8EB8-B0E735835CFE}" dt="2023-02-10T16:45:16.423" v="381"/>
          <ac:spMkLst>
            <pc:docMk/>
            <pc:sldMk cId="4273200957" sldId="283"/>
            <ac:spMk id="7" creationId="{72C1BB75-F437-17CE-C4CB-D21FED70F7BF}"/>
          </ac:spMkLst>
        </pc:spChg>
        <pc:spChg chg="del">
          <ac:chgData name="Laura Oathout" userId="6ff55ba14486fe89" providerId="LiveId" clId="{01F329E5-D3E3-4D39-8EB8-B0E735835CFE}" dt="2023-02-10T16:45:16.413" v="359"/>
          <ac:spMkLst>
            <pc:docMk/>
            <pc:sldMk cId="4273200957" sldId="283"/>
            <ac:spMk id="8" creationId="{CDCF2D6C-A47B-D37D-3866-E22E0BECA059}"/>
          </ac:spMkLst>
        </pc:spChg>
        <pc:spChg chg="del">
          <ac:chgData name="Laura Oathout" userId="6ff55ba14486fe89" providerId="LiveId" clId="{01F329E5-D3E3-4D39-8EB8-B0E735835CFE}" dt="2023-02-10T16:45:16.413" v="361"/>
          <ac:spMkLst>
            <pc:docMk/>
            <pc:sldMk cId="4273200957" sldId="283"/>
            <ac:spMk id="9" creationId="{4B4B02D0-4154-7CD2-DD3C-073F1C43C51F}"/>
          </ac:spMkLst>
        </pc:spChg>
        <pc:spChg chg="del">
          <ac:chgData name="Laura Oathout" userId="6ff55ba14486fe89" providerId="LiveId" clId="{01F329E5-D3E3-4D39-8EB8-B0E735835CFE}" dt="2023-02-10T16:45:16.396" v="351"/>
          <ac:spMkLst>
            <pc:docMk/>
            <pc:sldMk cId="4273200957" sldId="283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423" v="383"/>
          <ac:spMkLst>
            <pc:docMk/>
            <pc:sldMk cId="4273200957" sldId="283"/>
            <ac:spMk id="12" creationId="{A57B8E36-CC75-E1AC-E979-F7A2D89B7EAD}"/>
          </ac:spMkLst>
        </pc:spChg>
        <pc:spChg chg="del">
          <ac:chgData name="Laura Oathout" userId="6ff55ba14486fe89" providerId="LiveId" clId="{01F329E5-D3E3-4D39-8EB8-B0E735835CFE}" dt="2023-02-10T16:45:16.413" v="367"/>
          <ac:spMkLst>
            <pc:docMk/>
            <pc:sldMk cId="4273200957" sldId="283"/>
            <ac:spMk id="15" creationId="{FB4D0236-53DA-F3EA-E095-5552B490FE8B}"/>
          </ac:spMkLst>
        </pc:spChg>
        <pc:spChg chg="del">
          <ac:chgData name="Laura Oathout" userId="6ff55ba14486fe89" providerId="LiveId" clId="{01F329E5-D3E3-4D39-8EB8-B0E735835CFE}" dt="2023-02-10T16:45:16.413" v="369"/>
          <ac:spMkLst>
            <pc:docMk/>
            <pc:sldMk cId="4273200957" sldId="283"/>
            <ac:spMk id="16" creationId="{6659BD66-7568-4F9B-5356-7B577255270E}"/>
          </ac:spMkLst>
        </pc:spChg>
        <pc:spChg chg="del">
          <ac:chgData name="Laura Oathout" userId="6ff55ba14486fe89" providerId="LiveId" clId="{01F329E5-D3E3-4D39-8EB8-B0E735835CFE}" dt="2023-02-10T16:45:16.413" v="373"/>
          <ac:spMkLst>
            <pc:docMk/>
            <pc:sldMk cId="4273200957" sldId="283"/>
            <ac:spMk id="22" creationId="{2BB8F0A7-5D2A-D683-9B64-394C4E520B99}"/>
          </ac:spMkLst>
        </pc:spChg>
        <pc:spChg chg="del">
          <ac:chgData name="Laura Oathout" userId="6ff55ba14486fe89" providerId="LiveId" clId="{01F329E5-D3E3-4D39-8EB8-B0E735835CFE}" dt="2023-02-10T16:45:16.413" v="375"/>
          <ac:spMkLst>
            <pc:docMk/>
            <pc:sldMk cId="4273200957" sldId="283"/>
            <ac:spMk id="27" creationId="{465AEFCF-5868-16E2-1777-6AD6EC827A90}"/>
          </ac:spMkLst>
        </pc:spChg>
        <pc:grpChg chg="del">
          <ac:chgData name="Laura Oathout" userId="6ff55ba14486fe89" providerId="LiveId" clId="{01F329E5-D3E3-4D39-8EB8-B0E735835CFE}" dt="2023-02-10T16:45:16.413" v="371"/>
          <ac:grpSpMkLst>
            <pc:docMk/>
            <pc:sldMk cId="4273200957" sldId="283"/>
            <ac:grpSpMk id="17" creationId="{98412C74-6261-4197-E522-DDC00E6CD9D5}"/>
          </ac:grpSpMkLst>
        </pc:grpChg>
        <pc:picChg chg="del">
          <ac:chgData name="Laura Oathout" userId="6ff55ba14486fe89" providerId="LiveId" clId="{01F329E5-D3E3-4D39-8EB8-B0E735835CFE}" dt="2023-02-10T16:45:16.396" v="349"/>
          <ac:picMkLst>
            <pc:docMk/>
            <pc:sldMk cId="4273200957" sldId="283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423" v="387"/>
          <ac:picMkLst>
            <pc:docMk/>
            <pc:sldMk cId="4273200957" sldId="283"/>
            <ac:picMk id="24" creationId="{88C8EDA0-6213-0B65-DB3F-4B7AF314B564}"/>
          </ac:picMkLst>
        </pc:picChg>
        <pc:picChg chg="del">
          <ac:chgData name="Laura Oathout" userId="6ff55ba14486fe89" providerId="LiveId" clId="{01F329E5-D3E3-4D39-8EB8-B0E735835CFE}" dt="2023-02-10T16:45:16.423" v="389"/>
          <ac:picMkLst>
            <pc:docMk/>
            <pc:sldMk cId="4273200957" sldId="283"/>
            <ac:picMk id="25" creationId="{2D72E147-F94F-19D5-25EF-51337C765F1C}"/>
          </ac:picMkLst>
        </pc:picChg>
        <pc:picChg chg="del">
          <ac:chgData name="Laura Oathout" userId="6ff55ba14486fe89" providerId="LiveId" clId="{01F329E5-D3E3-4D39-8EB8-B0E735835CFE}" dt="2023-02-10T16:45:16.412" v="355"/>
          <ac:picMkLst>
            <pc:docMk/>
            <pc:sldMk cId="4273200957" sldId="283"/>
            <ac:picMk id="34" creationId="{A5173291-1585-679C-74D6-64121EA05BB8}"/>
          </ac:picMkLst>
        </pc:picChg>
        <pc:cxnChg chg="del">
          <ac:chgData name="Laura Oathout" userId="6ff55ba14486fe89" providerId="LiveId" clId="{01F329E5-D3E3-4D39-8EB8-B0E735835CFE}" dt="2023-02-10T16:45:16.413" v="363"/>
          <ac:cxnSpMkLst>
            <pc:docMk/>
            <pc:sldMk cId="4273200957" sldId="283"/>
            <ac:cxnSpMk id="11" creationId="{C7D84297-46A3-F29C-F275-741EB9B9B610}"/>
          </ac:cxnSpMkLst>
        </pc:cxnChg>
        <pc:cxnChg chg="del">
          <ac:chgData name="Laura Oathout" userId="6ff55ba14486fe89" providerId="LiveId" clId="{01F329E5-D3E3-4D39-8EB8-B0E735835CFE}" dt="2023-02-10T16:45:16.413" v="365"/>
          <ac:cxnSpMkLst>
            <pc:docMk/>
            <pc:sldMk cId="4273200957" sldId="283"/>
            <ac:cxnSpMk id="14" creationId="{32B41349-243F-663E-9854-1FE81CA2870A}"/>
          </ac:cxnSpMkLst>
        </pc:cxnChg>
      </pc:sldChg>
      <pc:sldChg chg="delSp mod setBg">
        <pc:chgData name="Laura Oathout" userId="6ff55ba14486fe89" providerId="LiveId" clId="{01F329E5-D3E3-4D39-8EB8-B0E735835CFE}" dt="2023-02-10T16:45:16.617" v="505"/>
        <pc:sldMkLst>
          <pc:docMk/>
          <pc:sldMk cId="1949304783" sldId="284"/>
        </pc:sldMkLst>
        <pc:spChg chg="del">
          <ac:chgData name="Laura Oathout" userId="6ff55ba14486fe89" providerId="LiveId" clId="{01F329E5-D3E3-4D39-8EB8-B0E735835CFE}" dt="2023-02-10T16:45:16.572" v="491"/>
          <ac:spMkLst>
            <pc:docMk/>
            <pc:sldMk cId="1949304783" sldId="284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588" v="497"/>
          <ac:spMkLst>
            <pc:docMk/>
            <pc:sldMk cId="1949304783" sldId="284"/>
            <ac:spMk id="9" creationId="{4B4B02D0-4154-7CD2-DD3C-073F1C43C51F}"/>
          </ac:spMkLst>
        </pc:spChg>
        <pc:spChg chg="del">
          <ac:chgData name="Laura Oathout" userId="6ff55ba14486fe89" providerId="LiveId" clId="{01F329E5-D3E3-4D39-8EB8-B0E735835CFE}" dt="2023-02-10T16:45:16.572" v="489"/>
          <ac:spMkLst>
            <pc:docMk/>
            <pc:sldMk cId="1949304783" sldId="284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589" v="499"/>
          <ac:spMkLst>
            <pc:docMk/>
            <pc:sldMk cId="1949304783" sldId="284"/>
            <ac:spMk id="19" creationId="{C6C954F5-D781-E1DA-390B-09573F67AB13}"/>
          </ac:spMkLst>
        </pc:spChg>
        <pc:spChg chg="del">
          <ac:chgData name="Laura Oathout" userId="6ff55ba14486fe89" providerId="LiveId" clId="{01F329E5-D3E3-4D39-8EB8-B0E735835CFE}" dt="2023-02-10T16:45:16.589" v="503"/>
          <ac:spMkLst>
            <pc:docMk/>
            <pc:sldMk cId="1949304783" sldId="284"/>
            <ac:spMk id="23" creationId="{24D819D1-DD26-A038-367B-AE78A79DFCCB}"/>
          </ac:spMkLst>
        </pc:spChg>
        <pc:spChg chg="del">
          <ac:chgData name="Laura Oathout" userId="6ff55ba14486fe89" providerId="LiveId" clId="{01F329E5-D3E3-4D39-8EB8-B0E735835CFE}" dt="2023-02-10T16:45:16.587" v="495"/>
          <ac:spMkLst>
            <pc:docMk/>
            <pc:sldMk cId="1949304783" sldId="284"/>
            <ac:spMk id="27" creationId="{465AEFCF-5868-16E2-1777-6AD6EC827A90}"/>
          </ac:spMkLst>
        </pc:spChg>
        <pc:picChg chg="del">
          <ac:chgData name="Laura Oathout" userId="6ff55ba14486fe89" providerId="LiveId" clId="{01F329E5-D3E3-4D39-8EB8-B0E735835CFE}" dt="2023-02-10T16:45:16.572" v="487"/>
          <ac:picMkLst>
            <pc:docMk/>
            <pc:sldMk cId="1949304783" sldId="284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589" v="501"/>
          <ac:picMkLst>
            <pc:docMk/>
            <pc:sldMk cId="1949304783" sldId="284"/>
            <ac:picMk id="21" creationId="{11AEC78B-0EC0-159D-C6AC-6BA9E33DEA3C}"/>
          </ac:picMkLst>
        </pc:picChg>
        <pc:picChg chg="del">
          <ac:chgData name="Laura Oathout" userId="6ff55ba14486fe89" providerId="LiveId" clId="{01F329E5-D3E3-4D39-8EB8-B0E735835CFE}" dt="2023-02-10T16:45:16.572" v="493"/>
          <ac:picMkLst>
            <pc:docMk/>
            <pc:sldMk cId="1949304783" sldId="284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478" v="411"/>
        <pc:sldMkLst>
          <pc:docMk/>
          <pc:sldMk cId="3610790550" sldId="285"/>
        </pc:sldMkLst>
        <pc:spChg chg="del">
          <ac:chgData name="Laura Oathout" userId="6ff55ba14486fe89" providerId="LiveId" clId="{01F329E5-D3E3-4D39-8EB8-B0E735835CFE}" dt="2023-02-10T16:45:16.459" v="397"/>
          <ac:spMkLst>
            <pc:docMk/>
            <pc:sldMk cId="3610790550" sldId="285"/>
            <ac:spMk id="3" creationId="{AF9E34E1-9537-9668-F0B0-BE8FF5E57C36}"/>
          </ac:spMkLst>
        </pc:spChg>
        <pc:spChg chg="del">
          <ac:chgData name="Laura Oathout" userId="6ff55ba14486fe89" providerId="LiveId" clId="{01F329E5-D3E3-4D39-8EB8-B0E735835CFE}" dt="2023-02-10T16:45:16.461" v="403"/>
          <ac:spMkLst>
            <pc:docMk/>
            <pc:sldMk cId="3610790550" sldId="285"/>
            <ac:spMk id="9" creationId="{4B4B02D0-4154-7CD2-DD3C-073F1C43C51F}"/>
          </ac:spMkLst>
        </pc:spChg>
        <pc:spChg chg="del">
          <ac:chgData name="Laura Oathout" userId="6ff55ba14486fe89" providerId="LiveId" clId="{01F329E5-D3E3-4D39-8EB8-B0E735835CFE}" dt="2023-02-10T16:45:16.458" v="395"/>
          <ac:spMkLst>
            <pc:docMk/>
            <pc:sldMk cId="3610790550" sldId="285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463" v="405"/>
          <ac:spMkLst>
            <pc:docMk/>
            <pc:sldMk cId="3610790550" sldId="285"/>
            <ac:spMk id="19" creationId="{C6C954F5-D781-E1DA-390B-09573F67AB13}"/>
          </ac:spMkLst>
        </pc:spChg>
        <pc:spChg chg="del">
          <ac:chgData name="Laura Oathout" userId="6ff55ba14486fe89" providerId="LiveId" clId="{01F329E5-D3E3-4D39-8EB8-B0E735835CFE}" dt="2023-02-10T16:45:16.464" v="407"/>
          <ac:spMkLst>
            <pc:docMk/>
            <pc:sldMk cId="3610790550" sldId="285"/>
            <ac:spMk id="23" creationId="{24D819D1-DD26-A038-367B-AE78A79DFCCB}"/>
          </ac:spMkLst>
        </pc:spChg>
        <pc:spChg chg="del">
          <ac:chgData name="Laura Oathout" userId="6ff55ba14486fe89" providerId="LiveId" clId="{01F329E5-D3E3-4D39-8EB8-B0E735835CFE}" dt="2023-02-10T16:45:16.460" v="401"/>
          <ac:spMkLst>
            <pc:docMk/>
            <pc:sldMk cId="3610790550" sldId="285"/>
            <ac:spMk id="27" creationId="{465AEFCF-5868-16E2-1777-6AD6EC827A90}"/>
          </ac:spMkLst>
        </pc:spChg>
        <pc:picChg chg="del">
          <ac:chgData name="Laura Oathout" userId="6ff55ba14486fe89" providerId="LiveId" clId="{01F329E5-D3E3-4D39-8EB8-B0E735835CFE}" dt="2023-02-10T16:45:16.465" v="409"/>
          <ac:picMkLst>
            <pc:docMk/>
            <pc:sldMk cId="3610790550" sldId="285"/>
            <ac:picMk id="4" creationId="{C2CCC795-7174-254D-44D6-5F926986B8A8}"/>
          </ac:picMkLst>
        </pc:picChg>
        <pc:picChg chg="del">
          <ac:chgData name="Laura Oathout" userId="6ff55ba14486fe89" providerId="LiveId" clId="{01F329E5-D3E3-4D39-8EB8-B0E735835CFE}" dt="2023-02-10T16:45:16.457" v="393"/>
          <ac:picMkLst>
            <pc:docMk/>
            <pc:sldMk cId="3610790550" sldId="285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460" v="399"/>
          <ac:picMkLst>
            <pc:docMk/>
            <pc:sldMk cId="3610790550" sldId="285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572" v="485"/>
        <pc:sldMkLst>
          <pc:docMk/>
          <pc:sldMk cId="2006070074" sldId="287"/>
        </pc:sldMkLst>
        <pc:spChg chg="del">
          <ac:chgData name="Laura Oathout" userId="6ff55ba14486fe89" providerId="LiveId" clId="{01F329E5-D3E3-4D39-8EB8-B0E735835CFE}" dt="2023-02-10T16:45:16.542" v="465"/>
          <ac:spMkLst>
            <pc:docMk/>
            <pc:sldMk cId="2006070074" sldId="287"/>
            <ac:spMk id="4" creationId="{15A5A7B5-D880-A467-6016-D97E86AAB757}"/>
          </ac:spMkLst>
        </pc:spChg>
        <pc:spChg chg="del">
          <ac:chgData name="Laura Oathout" userId="6ff55ba14486fe89" providerId="LiveId" clId="{01F329E5-D3E3-4D39-8EB8-B0E735835CFE}" dt="2023-02-10T16:45:16.542" v="467"/>
          <ac:spMkLst>
            <pc:docMk/>
            <pc:sldMk cId="2006070074" sldId="287"/>
            <ac:spMk id="5" creationId="{DF400D21-76E3-EEC6-8DCE-709044CA8E1B}"/>
          </ac:spMkLst>
        </pc:spChg>
        <pc:spChg chg="del">
          <ac:chgData name="Laura Oathout" userId="6ff55ba14486fe89" providerId="LiveId" clId="{01F329E5-D3E3-4D39-8EB8-B0E735835CFE}" dt="2023-02-10T16:45:16.542" v="469"/>
          <ac:spMkLst>
            <pc:docMk/>
            <pc:sldMk cId="2006070074" sldId="287"/>
            <ac:spMk id="7" creationId="{B6D510B5-0F29-C622-5457-8065F2BFC5B5}"/>
          </ac:spMkLst>
        </pc:spChg>
        <pc:spChg chg="del">
          <ac:chgData name="Laura Oathout" userId="6ff55ba14486fe89" providerId="LiveId" clId="{01F329E5-D3E3-4D39-8EB8-B0E735835CFE}" dt="2023-02-10T16:45:16.548" v="471"/>
          <ac:spMkLst>
            <pc:docMk/>
            <pc:sldMk cId="2006070074" sldId="287"/>
            <ac:spMk id="8" creationId="{620AC8FE-7214-0476-E489-5C2B6B3999B8}"/>
          </ac:spMkLst>
        </pc:spChg>
        <pc:spChg chg="del">
          <ac:chgData name="Laura Oathout" userId="6ff55ba14486fe89" providerId="LiveId" clId="{01F329E5-D3E3-4D39-8EB8-B0E735835CFE}" dt="2023-02-10T16:45:16.528" v="453"/>
          <ac:spMkLst>
            <pc:docMk/>
            <pc:sldMk cId="2006070074" sldId="287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551" v="475"/>
          <ac:spMkLst>
            <pc:docMk/>
            <pc:sldMk cId="2006070074" sldId="287"/>
            <ac:spMk id="11" creationId="{CDDDE05B-1A46-108A-5460-C0AB900273B4}"/>
          </ac:spMkLst>
        </pc:spChg>
        <pc:spChg chg="del">
          <ac:chgData name="Laura Oathout" userId="6ff55ba14486fe89" providerId="LiveId" clId="{01F329E5-D3E3-4D39-8EB8-B0E735835CFE}" dt="2023-02-10T16:45:16.553" v="477"/>
          <ac:spMkLst>
            <pc:docMk/>
            <pc:sldMk cId="2006070074" sldId="287"/>
            <ac:spMk id="12" creationId="{E4E2B3D7-DACC-AB32-BCE9-A2591C7E578C}"/>
          </ac:spMkLst>
        </pc:spChg>
        <pc:spChg chg="del">
          <ac:chgData name="Laura Oathout" userId="6ff55ba14486fe89" providerId="LiveId" clId="{01F329E5-D3E3-4D39-8EB8-B0E735835CFE}" dt="2023-02-10T16:45:16.549" v="473"/>
          <ac:spMkLst>
            <pc:docMk/>
            <pc:sldMk cId="2006070074" sldId="287"/>
            <ac:spMk id="27" creationId="{EB2DFAFE-35FB-6F16-CC71-B5B2A03D2216}"/>
          </ac:spMkLst>
        </pc:spChg>
        <pc:spChg chg="del">
          <ac:chgData name="Laura Oathout" userId="6ff55ba14486fe89" providerId="LiveId" clId="{01F329E5-D3E3-4D39-8EB8-B0E735835CFE}" dt="2023-02-10T16:45:16.541" v="459"/>
          <ac:spMkLst>
            <pc:docMk/>
            <pc:sldMk cId="2006070074" sldId="287"/>
            <ac:spMk id="32" creationId="{E64B6CCF-80FE-718B-75EB-714BFAB8F54D}"/>
          </ac:spMkLst>
        </pc:spChg>
        <pc:spChg chg="del">
          <ac:chgData name="Laura Oathout" userId="6ff55ba14486fe89" providerId="LiveId" clId="{01F329E5-D3E3-4D39-8EB8-B0E735835CFE}" dt="2023-02-10T16:45:16.542" v="463"/>
          <ac:spMkLst>
            <pc:docMk/>
            <pc:sldMk cId="2006070074" sldId="287"/>
            <ac:spMk id="33" creationId="{9F619E57-D006-C4FE-7D2E-4B4CBDC5E668}"/>
          </ac:spMkLst>
        </pc:spChg>
        <pc:spChg chg="del">
          <ac:chgData name="Laura Oathout" userId="6ff55ba14486fe89" providerId="LiveId" clId="{01F329E5-D3E3-4D39-8EB8-B0E735835CFE}" dt="2023-02-10T16:45:16.542" v="461"/>
          <ac:spMkLst>
            <pc:docMk/>
            <pc:sldMk cId="2006070074" sldId="287"/>
            <ac:spMk id="35" creationId="{21E8EA0D-518D-BD72-4FCD-A8A5DBF4E2BD}"/>
          </ac:spMkLst>
        </pc:spChg>
        <pc:grpChg chg="del">
          <ac:chgData name="Laura Oathout" userId="6ff55ba14486fe89" providerId="LiveId" clId="{01F329E5-D3E3-4D39-8EB8-B0E735835CFE}" dt="2023-02-10T16:45:16.528" v="457"/>
          <ac:grpSpMkLst>
            <pc:docMk/>
            <pc:sldMk cId="2006070074" sldId="287"/>
            <ac:grpSpMk id="30" creationId="{AEE5E04A-B5FF-EC12-95A6-B7CF68A0CE9B}"/>
          </ac:grpSpMkLst>
        </pc:grpChg>
        <pc:picChg chg="del">
          <ac:chgData name="Laura Oathout" userId="6ff55ba14486fe89" providerId="LiveId" clId="{01F329E5-D3E3-4D39-8EB8-B0E735835CFE}" dt="2023-02-10T16:45:16.528" v="451"/>
          <ac:picMkLst>
            <pc:docMk/>
            <pc:sldMk cId="2006070074" sldId="287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553" v="479"/>
          <ac:picMkLst>
            <pc:docMk/>
            <pc:sldMk cId="2006070074" sldId="287"/>
            <ac:picMk id="17" creationId="{9BF43101-A2D0-BAF5-6504-058B8ACDCFEE}"/>
          </ac:picMkLst>
        </pc:picChg>
        <pc:picChg chg="del">
          <ac:chgData name="Laura Oathout" userId="6ff55ba14486fe89" providerId="LiveId" clId="{01F329E5-D3E3-4D39-8EB8-B0E735835CFE}" dt="2023-02-10T16:45:16.555" v="481"/>
          <ac:picMkLst>
            <pc:docMk/>
            <pc:sldMk cId="2006070074" sldId="287"/>
            <ac:picMk id="20" creationId="{CB086558-3ABC-FAE7-DF8A-D1D7786EABF4}"/>
          </ac:picMkLst>
        </pc:picChg>
        <pc:picChg chg="del">
          <ac:chgData name="Laura Oathout" userId="6ff55ba14486fe89" providerId="LiveId" clId="{01F329E5-D3E3-4D39-8EB8-B0E735835CFE}" dt="2023-02-10T16:45:16.556" v="483"/>
          <ac:picMkLst>
            <pc:docMk/>
            <pc:sldMk cId="2006070074" sldId="287"/>
            <ac:picMk id="23" creationId="{0F9F3AF9-CB39-0311-D085-BD6BCBB68F41}"/>
          </ac:picMkLst>
        </pc:picChg>
        <pc:picChg chg="del">
          <ac:chgData name="Laura Oathout" userId="6ff55ba14486fe89" providerId="LiveId" clId="{01F329E5-D3E3-4D39-8EB8-B0E735835CFE}" dt="2023-02-10T16:45:16.528" v="455"/>
          <ac:picMkLst>
            <pc:docMk/>
            <pc:sldMk cId="2006070074" sldId="287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528" v="449"/>
        <pc:sldMkLst>
          <pc:docMk/>
          <pc:sldMk cId="3355893762" sldId="288"/>
        </pc:sldMkLst>
        <pc:spChg chg="del">
          <ac:chgData name="Laura Oathout" userId="6ff55ba14486fe89" providerId="LiveId" clId="{01F329E5-D3E3-4D39-8EB8-B0E735835CFE}" dt="2023-02-10T16:45:16.495" v="433"/>
          <ac:spMkLst>
            <pc:docMk/>
            <pc:sldMk cId="3355893762" sldId="288"/>
            <ac:spMk id="4" creationId="{15A5A7B5-D880-A467-6016-D97E86AAB757}"/>
          </ac:spMkLst>
        </pc:spChg>
        <pc:spChg chg="del">
          <ac:chgData name="Laura Oathout" userId="6ff55ba14486fe89" providerId="LiveId" clId="{01F329E5-D3E3-4D39-8EB8-B0E735835CFE}" dt="2023-02-10T16:45:16.495" v="435"/>
          <ac:spMkLst>
            <pc:docMk/>
            <pc:sldMk cId="3355893762" sldId="288"/>
            <ac:spMk id="5" creationId="{DF400D21-76E3-EEC6-8DCE-709044CA8E1B}"/>
          </ac:spMkLst>
        </pc:spChg>
        <pc:spChg chg="del">
          <ac:chgData name="Laura Oathout" userId="6ff55ba14486fe89" providerId="LiveId" clId="{01F329E5-D3E3-4D39-8EB8-B0E735835CFE}" dt="2023-02-10T16:45:16.495" v="437"/>
          <ac:spMkLst>
            <pc:docMk/>
            <pc:sldMk cId="3355893762" sldId="288"/>
            <ac:spMk id="7" creationId="{B6D510B5-0F29-C622-5457-8065F2BFC5B5}"/>
          </ac:spMkLst>
        </pc:spChg>
        <pc:spChg chg="del">
          <ac:chgData name="Laura Oathout" userId="6ff55ba14486fe89" providerId="LiveId" clId="{01F329E5-D3E3-4D39-8EB8-B0E735835CFE}" dt="2023-02-10T16:45:16.495" v="439"/>
          <ac:spMkLst>
            <pc:docMk/>
            <pc:sldMk cId="3355893762" sldId="288"/>
            <ac:spMk id="8" creationId="{620AC8FE-7214-0476-E489-5C2B6B3999B8}"/>
          </ac:spMkLst>
        </pc:spChg>
        <pc:spChg chg="del">
          <ac:chgData name="Laura Oathout" userId="6ff55ba14486fe89" providerId="LiveId" clId="{01F329E5-D3E3-4D39-8EB8-B0E735835CFE}" dt="2023-02-10T16:45:16.478" v="415"/>
          <ac:spMkLst>
            <pc:docMk/>
            <pc:sldMk cId="3355893762" sldId="288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495" v="423"/>
          <ac:spMkLst>
            <pc:docMk/>
            <pc:sldMk cId="3355893762" sldId="288"/>
            <ac:spMk id="27" creationId="{EB2DFAFE-35FB-6F16-CC71-B5B2A03D2216}"/>
          </ac:spMkLst>
        </pc:spChg>
        <pc:spChg chg="del">
          <ac:chgData name="Laura Oathout" userId="6ff55ba14486fe89" providerId="LiveId" clId="{01F329E5-D3E3-4D39-8EB8-B0E735835CFE}" dt="2023-02-10T16:45:16.495" v="431"/>
          <ac:spMkLst>
            <pc:docMk/>
            <pc:sldMk cId="3355893762" sldId="288"/>
            <ac:spMk id="28" creationId="{21FB7078-1180-1C1D-10E8-5A5916B65177}"/>
          </ac:spMkLst>
        </pc:spChg>
        <pc:spChg chg="del">
          <ac:chgData name="Laura Oathout" userId="6ff55ba14486fe89" providerId="LiveId" clId="{01F329E5-D3E3-4D39-8EB8-B0E735835CFE}" dt="2023-02-10T16:45:16.495" v="429"/>
          <ac:spMkLst>
            <pc:docMk/>
            <pc:sldMk cId="3355893762" sldId="288"/>
            <ac:spMk id="31" creationId="{9934BDF5-7483-26D2-F391-55CBAECA1D4B}"/>
          </ac:spMkLst>
        </pc:spChg>
        <pc:spChg chg="del">
          <ac:chgData name="Laura Oathout" userId="6ff55ba14486fe89" providerId="LiveId" clId="{01F329E5-D3E3-4D39-8EB8-B0E735835CFE}" dt="2023-02-10T16:45:16.495" v="421"/>
          <ac:spMkLst>
            <pc:docMk/>
            <pc:sldMk cId="3355893762" sldId="288"/>
            <ac:spMk id="32" creationId="{E64B6CCF-80FE-718B-75EB-714BFAB8F54D}"/>
          </ac:spMkLst>
        </pc:spChg>
        <pc:spChg chg="del">
          <ac:chgData name="Laura Oathout" userId="6ff55ba14486fe89" providerId="LiveId" clId="{01F329E5-D3E3-4D39-8EB8-B0E735835CFE}" dt="2023-02-10T16:45:16.495" v="427"/>
          <ac:spMkLst>
            <pc:docMk/>
            <pc:sldMk cId="3355893762" sldId="288"/>
            <ac:spMk id="33" creationId="{9F619E57-D006-C4FE-7D2E-4B4CBDC5E668}"/>
          </ac:spMkLst>
        </pc:spChg>
        <pc:spChg chg="del">
          <ac:chgData name="Laura Oathout" userId="6ff55ba14486fe89" providerId="LiveId" clId="{01F329E5-D3E3-4D39-8EB8-B0E735835CFE}" dt="2023-02-10T16:45:16.495" v="425"/>
          <ac:spMkLst>
            <pc:docMk/>
            <pc:sldMk cId="3355893762" sldId="288"/>
            <ac:spMk id="35" creationId="{21E8EA0D-518D-BD72-4FCD-A8A5DBF4E2BD}"/>
          </ac:spMkLst>
        </pc:spChg>
        <pc:grpChg chg="del">
          <ac:chgData name="Laura Oathout" userId="6ff55ba14486fe89" providerId="LiveId" clId="{01F329E5-D3E3-4D39-8EB8-B0E735835CFE}" dt="2023-02-10T16:45:16.495" v="419"/>
          <ac:grpSpMkLst>
            <pc:docMk/>
            <pc:sldMk cId="3355893762" sldId="288"/>
            <ac:grpSpMk id="30" creationId="{AEE5E04A-B5FF-EC12-95A6-B7CF68A0CE9B}"/>
          </ac:grpSpMkLst>
        </pc:grpChg>
        <pc:picChg chg="del">
          <ac:chgData name="Laura Oathout" userId="6ff55ba14486fe89" providerId="LiveId" clId="{01F329E5-D3E3-4D39-8EB8-B0E735835CFE}" dt="2023-02-10T16:45:16.495" v="441"/>
          <ac:picMkLst>
            <pc:docMk/>
            <pc:sldMk cId="3355893762" sldId="288"/>
            <ac:picMk id="3" creationId="{741A4CD5-61E8-2630-52A6-712B848DF76E}"/>
          </ac:picMkLst>
        </pc:picChg>
        <pc:picChg chg="del">
          <ac:chgData name="Laura Oathout" userId="6ff55ba14486fe89" providerId="LiveId" clId="{01F329E5-D3E3-4D39-8EB8-B0E735835CFE}" dt="2023-02-10T16:45:16.478" v="413"/>
          <ac:picMkLst>
            <pc:docMk/>
            <pc:sldMk cId="3355893762" sldId="288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506" v="443"/>
          <ac:picMkLst>
            <pc:docMk/>
            <pc:sldMk cId="3355893762" sldId="288"/>
            <ac:picMk id="14" creationId="{C04D45F1-8445-27E1-1ABD-E8FF53FEC67B}"/>
          </ac:picMkLst>
        </pc:picChg>
        <pc:picChg chg="del">
          <ac:chgData name="Laura Oathout" userId="6ff55ba14486fe89" providerId="LiveId" clId="{01F329E5-D3E3-4D39-8EB8-B0E735835CFE}" dt="2023-02-10T16:45:16.507" v="445"/>
          <ac:picMkLst>
            <pc:docMk/>
            <pc:sldMk cId="3355893762" sldId="288"/>
            <ac:picMk id="16" creationId="{BEE47941-CCD8-7A98-ACBF-192AB9736D80}"/>
          </ac:picMkLst>
        </pc:picChg>
        <pc:picChg chg="del">
          <ac:chgData name="Laura Oathout" userId="6ff55ba14486fe89" providerId="LiveId" clId="{01F329E5-D3E3-4D39-8EB8-B0E735835CFE}" dt="2023-02-10T16:45:16.508" v="447"/>
          <ac:picMkLst>
            <pc:docMk/>
            <pc:sldMk cId="3355893762" sldId="288"/>
            <ac:picMk id="17" creationId="{B2F83399-85D7-1842-EA5E-29925C68D0E9}"/>
          </ac:picMkLst>
        </pc:picChg>
        <pc:picChg chg="del">
          <ac:chgData name="Laura Oathout" userId="6ff55ba14486fe89" providerId="LiveId" clId="{01F329E5-D3E3-4D39-8EB8-B0E735835CFE}" dt="2023-02-10T16:45:16.493" v="417"/>
          <ac:picMkLst>
            <pc:docMk/>
            <pc:sldMk cId="3355893762" sldId="288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668" v="541"/>
        <pc:sldMkLst>
          <pc:docMk/>
          <pc:sldMk cId="219323771" sldId="289"/>
        </pc:sldMkLst>
        <pc:spChg chg="del">
          <ac:chgData name="Laura Oathout" userId="6ff55ba14486fe89" providerId="LiveId" clId="{01F329E5-D3E3-4D39-8EB8-B0E735835CFE}" dt="2023-02-10T16:45:16.635" v="527"/>
          <ac:spMkLst>
            <pc:docMk/>
            <pc:sldMk cId="219323771" sldId="289"/>
            <ac:spMk id="4" creationId="{15A5A7B5-D880-A467-6016-D97E86AAB757}"/>
          </ac:spMkLst>
        </pc:spChg>
        <pc:spChg chg="del">
          <ac:chgData name="Laura Oathout" userId="6ff55ba14486fe89" providerId="LiveId" clId="{01F329E5-D3E3-4D39-8EB8-B0E735835CFE}" dt="2023-02-10T16:45:16.636" v="529"/>
          <ac:spMkLst>
            <pc:docMk/>
            <pc:sldMk cId="219323771" sldId="289"/>
            <ac:spMk id="5" creationId="{DF400D21-76E3-EEC6-8DCE-709044CA8E1B}"/>
          </ac:spMkLst>
        </pc:spChg>
        <pc:spChg chg="del">
          <ac:chgData name="Laura Oathout" userId="6ff55ba14486fe89" providerId="LiveId" clId="{01F329E5-D3E3-4D39-8EB8-B0E735835CFE}" dt="2023-02-10T16:45:16.637" v="531"/>
          <ac:spMkLst>
            <pc:docMk/>
            <pc:sldMk cId="219323771" sldId="289"/>
            <ac:spMk id="7" creationId="{B6D510B5-0F29-C622-5457-8065F2BFC5B5}"/>
          </ac:spMkLst>
        </pc:spChg>
        <pc:spChg chg="del">
          <ac:chgData name="Laura Oathout" userId="6ff55ba14486fe89" providerId="LiveId" clId="{01F329E5-D3E3-4D39-8EB8-B0E735835CFE}" dt="2023-02-10T16:45:16.638" v="533"/>
          <ac:spMkLst>
            <pc:docMk/>
            <pc:sldMk cId="219323771" sldId="289"/>
            <ac:spMk id="8" creationId="{620AC8FE-7214-0476-E489-5C2B6B3999B8}"/>
          </ac:spMkLst>
        </pc:spChg>
        <pc:spChg chg="del">
          <ac:chgData name="Laura Oathout" userId="6ff55ba14486fe89" providerId="LiveId" clId="{01F329E5-D3E3-4D39-8EB8-B0E735835CFE}" dt="2023-02-10T16:45:16.622" v="509"/>
          <ac:spMkLst>
            <pc:docMk/>
            <pc:sldMk cId="219323771" sldId="289"/>
            <ac:spMk id="10" creationId="{03940A86-5AD1-BA41-14FC-9AEECB5309A8}"/>
          </ac:spMkLst>
        </pc:spChg>
        <pc:spChg chg="del">
          <ac:chgData name="Laura Oathout" userId="6ff55ba14486fe89" providerId="LiveId" clId="{01F329E5-D3E3-4D39-8EB8-B0E735835CFE}" dt="2023-02-10T16:45:16.627" v="517"/>
          <ac:spMkLst>
            <pc:docMk/>
            <pc:sldMk cId="219323771" sldId="289"/>
            <ac:spMk id="27" creationId="{EB2DFAFE-35FB-6F16-CC71-B5B2A03D2216}"/>
          </ac:spMkLst>
        </pc:spChg>
        <pc:spChg chg="del">
          <ac:chgData name="Laura Oathout" userId="6ff55ba14486fe89" providerId="LiveId" clId="{01F329E5-D3E3-4D39-8EB8-B0E735835CFE}" dt="2023-02-10T16:45:16.632" v="525"/>
          <ac:spMkLst>
            <pc:docMk/>
            <pc:sldMk cId="219323771" sldId="289"/>
            <ac:spMk id="28" creationId="{21FB7078-1180-1C1D-10E8-5A5916B65177}"/>
          </ac:spMkLst>
        </pc:spChg>
        <pc:spChg chg="del">
          <ac:chgData name="Laura Oathout" userId="6ff55ba14486fe89" providerId="LiveId" clId="{01F329E5-D3E3-4D39-8EB8-B0E735835CFE}" dt="2023-02-10T16:45:16.631" v="523"/>
          <ac:spMkLst>
            <pc:docMk/>
            <pc:sldMk cId="219323771" sldId="289"/>
            <ac:spMk id="31" creationId="{9934BDF5-7483-26D2-F391-55CBAECA1D4B}"/>
          </ac:spMkLst>
        </pc:spChg>
        <pc:spChg chg="del">
          <ac:chgData name="Laura Oathout" userId="6ff55ba14486fe89" providerId="LiveId" clId="{01F329E5-D3E3-4D39-8EB8-B0E735835CFE}" dt="2023-02-10T16:45:16.625" v="515"/>
          <ac:spMkLst>
            <pc:docMk/>
            <pc:sldMk cId="219323771" sldId="289"/>
            <ac:spMk id="32" creationId="{E64B6CCF-80FE-718B-75EB-714BFAB8F54D}"/>
          </ac:spMkLst>
        </pc:spChg>
        <pc:spChg chg="del">
          <ac:chgData name="Laura Oathout" userId="6ff55ba14486fe89" providerId="LiveId" clId="{01F329E5-D3E3-4D39-8EB8-B0E735835CFE}" dt="2023-02-10T16:45:16.630" v="521"/>
          <ac:spMkLst>
            <pc:docMk/>
            <pc:sldMk cId="219323771" sldId="289"/>
            <ac:spMk id="33" creationId="{9F619E57-D006-C4FE-7D2E-4B4CBDC5E668}"/>
          </ac:spMkLst>
        </pc:spChg>
        <pc:spChg chg="del">
          <ac:chgData name="Laura Oathout" userId="6ff55ba14486fe89" providerId="LiveId" clId="{01F329E5-D3E3-4D39-8EB8-B0E735835CFE}" dt="2023-02-10T16:45:16.628" v="519"/>
          <ac:spMkLst>
            <pc:docMk/>
            <pc:sldMk cId="219323771" sldId="289"/>
            <ac:spMk id="35" creationId="{21E8EA0D-518D-BD72-4FCD-A8A5DBF4E2BD}"/>
          </ac:spMkLst>
        </pc:spChg>
        <pc:grpChg chg="del">
          <ac:chgData name="Laura Oathout" userId="6ff55ba14486fe89" providerId="LiveId" clId="{01F329E5-D3E3-4D39-8EB8-B0E735835CFE}" dt="2023-02-10T16:45:16.624" v="513"/>
          <ac:grpSpMkLst>
            <pc:docMk/>
            <pc:sldMk cId="219323771" sldId="289"/>
            <ac:grpSpMk id="30" creationId="{AEE5E04A-B5FF-EC12-95A6-B7CF68A0CE9B}"/>
          </ac:grpSpMkLst>
        </pc:grpChg>
        <pc:picChg chg="del">
          <ac:chgData name="Laura Oathout" userId="6ff55ba14486fe89" providerId="LiveId" clId="{01F329E5-D3E3-4D39-8EB8-B0E735835CFE}" dt="2023-02-10T16:45:16.640" v="535"/>
          <ac:picMkLst>
            <pc:docMk/>
            <pc:sldMk cId="219323771" sldId="289"/>
            <ac:picMk id="6" creationId="{74BD5402-BFF5-9CCA-F092-3CC9E59094CB}"/>
          </ac:picMkLst>
        </pc:picChg>
        <pc:picChg chg="del">
          <ac:chgData name="Laura Oathout" userId="6ff55ba14486fe89" providerId="LiveId" clId="{01F329E5-D3E3-4D39-8EB8-B0E735835CFE}" dt="2023-02-10T16:45:16.641" v="537"/>
          <ac:picMkLst>
            <pc:docMk/>
            <pc:sldMk cId="219323771" sldId="289"/>
            <ac:picMk id="12" creationId="{F51F8BE0-841A-2639-DC9A-EB8E79DFDC6C}"/>
          </ac:picMkLst>
        </pc:picChg>
        <pc:picChg chg="del">
          <ac:chgData name="Laura Oathout" userId="6ff55ba14486fe89" providerId="LiveId" clId="{01F329E5-D3E3-4D39-8EB8-B0E735835CFE}" dt="2023-02-10T16:45:16.619" v="507"/>
          <ac:picMkLst>
            <pc:docMk/>
            <pc:sldMk cId="219323771" sldId="289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642" v="539"/>
          <ac:picMkLst>
            <pc:docMk/>
            <pc:sldMk cId="219323771" sldId="289"/>
            <ac:picMk id="18" creationId="{B6E262BD-B151-6DD8-E8F0-0A6A86C51428}"/>
          </ac:picMkLst>
        </pc:picChg>
        <pc:picChg chg="del">
          <ac:chgData name="Laura Oathout" userId="6ff55ba14486fe89" providerId="LiveId" clId="{01F329E5-D3E3-4D39-8EB8-B0E735835CFE}" dt="2023-02-10T16:45:16.623" v="511"/>
          <ac:picMkLst>
            <pc:docMk/>
            <pc:sldMk cId="219323771" sldId="289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707" v="561"/>
        <pc:sldMkLst>
          <pc:docMk/>
          <pc:sldMk cId="187311830" sldId="290"/>
        </pc:sldMkLst>
        <pc:spChg chg="del">
          <ac:chgData name="Laura Oathout" userId="6ff55ba14486fe89" providerId="LiveId" clId="{01F329E5-D3E3-4D39-8EB8-B0E735835CFE}" dt="2023-02-10T16:45:16.681" v="557"/>
          <ac:spMkLst>
            <pc:docMk/>
            <pc:sldMk cId="187311830" sldId="290"/>
            <ac:spMk id="2" creationId="{A5897A33-2DE6-2144-A7F7-2C11867670A4}"/>
          </ac:spMkLst>
        </pc:spChg>
        <pc:spChg chg="del">
          <ac:chgData name="Laura Oathout" userId="6ff55ba14486fe89" providerId="LiveId" clId="{01F329E5-D3E3-4D39-8EB8-B0E735835CFE}" dt="2023-02-10T16:45:16.675" v="549"/>
          <ac:spMkLst>
            <pc:docMk/>
            <pc:sldMk cId="187311830" sldId="290"/>
            <ac:spMk id="4" creationId="{15A5A7B5-D880-A467-6016-D97E86AAB757}"/>
          </ac:spMkLst>
        </pc:spChg>
        <pc:spChg chg="del">
          <ac:chgData name="Laura Oathout" userId="6ff55ba14486fe89" providerId="LiveId" clId="{01F329E5-D3E3-4D39-8EB8-B0E735835CFE}" dt="2023-02-10T16:45:16.676" v="551"/>
          <ac:spMkLst>
            <pc:docMk/>
            <pc:sldMk cId="187311830" sldId="290"/>
            <ac:spMk id="5" creationId="{DF400D21-76E3-EEC6-8DCE-709044CA8E1B}"/>
          </ac:spMkLst>
        </pc:spChg>
        <pc:spChg chg="del">
          <ac:chgData name="Laura Oathout" userId="6ff55ba14486fe89" providerId="LiveId" clId="{01F329E5-D3E3-4D39-8EB8-B0E735835CFE}" dt="2023-02-10T16:45:16.678" v="553"/>
          <ac:spMkLst>
            <pc:docMk/>
            <pc:sldMk cId="187311830" sldId="290"/>
            <ac:spMk id="7" creationId="{B6D510B5-0F29-C622-5457-8065F2BFC5B5}"/>
          </ac:spMkLst>
        </pc:spChg>
        <pc:spChg chg="del">
          <ac:chgData name="Laura Oathout" userId="6ff55ba14486fe89" providerId="LiveId" clId="{01F329E5-D3E3-4D39-8EB8-B0E735835CFE}" dt="2023-02-10T16:45:16.679" v="555"/>
          <ac:spMkLst>
            <pc:docMk/>
            <pc:sldMk cId="187311830" sldId="290"/>
            <ac:spMk id="8" creationId="{620AC8FE-7214-0476-E489-5C2B6B3999B8}"/>
          </ac:spMkLst>
        </pc:spChg>
        <pc:spChg chg="del">
          <ac:chgData name="Laura Oathout" userId="6ff55ba14486fe89" providerId="LiveId" clId="{01F329E5-D3E3-4D39-8EB8-B0E735835CFE}" dt="2023-02-10T16:45:16.673" v="545"/>
          <ac:spMkLst>
            <pc:docMk/>
            <pc:sldMk cId="187311830" sldId="290"/>
            <ac:spMk id="10" creationId="{03940A86-5AD1-BA41-14FC-9AEECB5309A8}"/>
          </ac:spMkLst>
        </pc:spChg>
        <pc:picChg chg="del">
          <ac:chgData name="Laura Oathout" userId="6ff55ba14486fe89" providerId="LiveId" clId="{01F329E5-D3E3-4D39-8EB8-B0E735835CFE}" dt="2023-02-10T16:45:16.670" v="543"/>
          <ac:picMkLst>
            <pc:docMk/>
            <pc:sldMk cId="187311830" sldId="290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682" v="559"/>
          <ac:picMkLst>
            <pc:docMk/>
            <pc:sldMk cId="187311830" sldId="290"/>
            <ac:picMk id="16" creationId="{0234FD4C-97F7-EDBE-7D34-54AA6824C786}"/>
          </ac:picMkLst>
        </pc:picChg>
        <pc:picChg chg="del">
          <ac:chgData name="Laura Oathout" userId="6ff55ba14486fe89" providerId="LiveId" clId="{01F329E5-D3E3-4D39-8EB8-B0E735835CFE}" dt="2023-02-10T16:45:16.673" v="547"/>
          <ac:picMkLst>
            <pc:docMk/>
            <pc:sldMk cId="187311830" sldId="290"/>
            <ac:picMk id="34" creationId="{A5173291-1585-679C-74D6-64121EA05BB8}"/>
          </ac:picMkLst>
        </pc:picChg>
      </pc:sldChg>
      <pc:sldChg chg="delSp mod setBg">
        <pc:chgData name="Laura Oathout" userId="6ff55ba14486fe89" providerId="LiveId" clId="{01F329E5-D3E3-4D39-8EB8-B0E735835CFE}" dt="2023-02-10T16:45:16.735" v="583"/>
        <pc:sldMkLst>
          <pc:docMk/>
          <pc:sldMk cId="285526967" sldId="291"/>
        </pc:sldMkLst>
        <pc:spChg chg="del">
          <ac:chgData name="Laura Oathout" userId="6ff55ba14486fe89" providerId="LiveId" clId="{01F329E5-D3E3-4D39-8EB8-B0E735835CFE}" dt="2023-02-10T16:45:16.719" v="577"/>
          <ac:spMkLst>
            <pc:docMk/>
            <pc:sldMk cId="285526967" sldId="291"/>
            <ac:spMk id="2" creationId="{A5897A33-2DE6-2144-A7F7-2C11867670A4}"/>
          </ac:spMkLst>
        </pc:spChg>
        <pc:spChg chg="del">
          <ac:chgData name="Laura Oathout" userId="6ff55ba14486fe89" providerId="LiveId" clId="{01F329E5-D3E3-4D39-8EB8-B0E735835CFE}" dt="2023-02-10T16:45:16.714" v="569"/>
          <ac:spMkLst>
            <pc:docMk/>
            <pc:sldMk cId="285526967" sldId="291"/>
            <ac:spMk id="4" creationId="{15A5A7B5-D880-A467-6016-D97E86AAB757}"/>
          </ac:spMkLst>
        </pc:spChg>
        <pc:spChg chg="del">
          <ac:chgData name="Laura Oathout" userId="6ff55ba14486fe89" providerId="LiveId" clId="{01F329E5-D3E3-4D39-8EB8-B0E735835CFE}" dt="2023-02-10T16:45:16.714" v="571"/>
          <ac:spMkLst>
            <pc:docMk/>
            <pc:sldMk cId="285526967" sldId="291"/>
            <ac:spMk id="5" creationId="{DF400D21-76E3-EEC6-8DCE-709044CA8E1B}"/>
          </ac:spMkLst>
        </pc:spChg>
        <pc:spChg chg="del">
          <ac:chgData name="Laura Oathout" userId="6ff55ba14486fe89" providerId="LiveId" clId="{01F329E5-D3E3-4D39-8EB8-B0E735835CFE}" dt="2023-02-10T16:45:16.714" v="573"/>
          <ac:spMkLst>
            <pc:docMk/>
            <pc:sldMk cId="285526967" sldId="291"/>
            <ac:spMk id="7" creationId="{B6D510B5-0F29-C622-5457-8065F2BFC5B5}"/>
          </ac:spMkLst>
        </pc:spChg>
        <pc:spChg chg="del">
          <ac:chgData name="Laura Oathout" userId="6ff55ba14486fe89" providerId="LiveId" clId="{01F329E5-D3E3-4D39-8EB8-B0E735835CFE}" dt="2023-02-10T16:45:16.714" v="575"/>
          <ac:spMkLst>
            <pc:docMk/>
            <pc:sldMk cId="285526967" sldId="291"/>
            <ac:spMk id="8" creationId="{620AC8FE-7214-0476-E489-5C2B6B3999B8}"/>
          </ac:spMkLst>
        </pc:spChg>
        <pc:spChg chg="del">
          <ac:chgData name="Laura Oathout" userId="6ff55ba14486fe89" providerId="LiveId" clId="{01F329E5-D3E3-4D39-8EB8-B0E735835CFE}" dt="2023-02-10T16:45:16.712" v="565"/>
          <ac:spMkLst>
            <pc:docMk/>
            <pc:sldMk cId="285526967" sldId="291"/>
            <ac:spMk id="10" creationId="{03940A86-5AD1-BA41-14FC-9AEECB5309A8}"/>
          </ac:spMkLst>
        </pc:spChg>
        <pc:picChg chg="del">
          <ac:chgData name="Laura Oathout" userId="6ff55ba14486fe89" providerId="LiveId" clId="{01F329E5-D3E3-4D39-8EB8-B0E735835CFE}" dt="2023-02-10T16:45:16.719" v="579"/>
          <ac:picMkLst>
            <pc:docMk/>
            <pc:sldMk cId="285526967" sldId="291"/>
            <ac:picMk id="6" creationId="{EB75EB4A-88BA-6DAD-14C5-25C0FE4DEAF9}"/>
          </ac:picMkLst>
        </pc:picChg>
        <pc:picChg chg="del">
          <ac:chgData name="Laura Oathout" userId="6ff55ba14486fe89" providerId="LiveId" clId="{01F329E5-D3E3-4D39-8EB8-B0E735835CFE}" dt="2023-02-10T16:45:16.719" v="581"/>
          <ac:picMkLst>
            <pc:docMk/>
            <pc:sldMk cId="285526967" sldId="291"/>
            <ac:picMk id="9" creationId="{FA9FC787-6BC4-6AE4-3A26-31CB12B45B58}"/>
          </ac:picMkLst>
        </pc:picChg>
        <pc:picChg chg="del">
          <ac:chgData name="Laura Oathout" userId="6ff55ba14486fe89" providerId="LiveId" clId="{01F329E5-D3E3-4D39-8EB8-B0E735835CFE}" dt="2023-02-10T16:45:16.710" v="563"/>
          <ac:picMkLst>
            <pc:docMk/>
            <pc:sldMk cId="285526967" sldId="291"/>
            <ac:picMk id="13" creationId="{46F8E774-2B20-AE1B-9429-72D854BF4AA5}"/>
          </ac:picMkLst>
        </pc:picChg>
        <pc:picChg chg="del">
          <ac:chgData name="Laura Oathout" userId="6ff55ba14486fe89" providerId="LiveId" clId="{01F329E5-D3E3-4D39-8EB8-B0E735835CFE}" dt="2023-02-10T16:45:16.714" v="567"/>
          <ac:picMkLst>
            <pc:docMk/>
            <pc:sldMk cId="285526967" sldId="291"/>
            <ac:picMk id="34" creationId="{A5173291-1585-679C-74D6-64121EA05BB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309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513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788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6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107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3200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790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58937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0700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304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23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118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526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388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9775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794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789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479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050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983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2028343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0</Words>
  <Application>Microsoft Office PowerPoint</Application>
  <PresentationFormat>On-screen Show (4:3)</PresentationFormat>
  <Paragraphs>0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Laura Oathout</cp:lastModifiedBy>
  <cp:revision>1</cp:revision>
  <dcterms:modified xsi:type="dcterms:W3CDTF">2023-02-10T16:45:16Z</dcterms:modified>
</cp:coreProperties>
</file>