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8" r:id="rId3"/>
    <p:sldId id="281" r:id="rId4"/>
    <p:sldId id="282" r:id="rId5"/>
    <p:sldId id="283" r:id="rId6"/>
    <p:sldId id="300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8" r:id="rId20"/>
    <p:sldId id="297" r:id="rId21"/>
    <p:sldId id="29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22D"/>
    <a:srgbClr val="FF88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6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2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21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65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32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1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024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05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35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26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188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39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FC546-D051-48AF-AEAC-5CBCD436F58D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42B59-BE8E-45B0-8691-CDF67FB3A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49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5.png"/><Relationship Id="rId17" Type="http://schemas.openxmlformats.org/officeDocument/2006/relationships/image" Target="../media/image10.png"/><Relationship Id="rId2" Type="http://schemas.openxmlformats.org/officeDocument/2006/relationships/tags" Target="../tags/tag2.xml"/><Relationship Id="rId16" Type="http://schemas.openxmlformats.org/officeDocument/2006/relationships/image" Target="../media/image9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5" Type="http://schemas.openxmlformats.org/officeDocument/2006/relationships/image" Target="../media/image8.png"/><Relationship Id="rId10" Type="http://schemas.openxmlformats.org/officeDocument/2006/relationships/image" Target="../media/image3.JP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5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09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9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5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52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01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02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0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7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81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37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58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22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09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009" y="1837455"/>
            <a:ext cx="1186344" cy="13987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332" y="1868617"/>
            <a:ext cx="1186344" cy="13987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305" y="1837455"/>
            <a:ext cx="1185705" cy="13987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992" y="3393032"/>
            <a:ext cx="1186344" cy="13987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231" y="3410827"/>
            <a:ext cx="1198833" cy="13953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418" y="3409193"/>
            <a:ext cx="1198833" cy="13953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773" y="4886251"/>
            <a:ext cx="1198187" cy="13953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544" y="4887886"/>
            <a:ext cx="1198833" cy="139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6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78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43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96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89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83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2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4592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44</cp:revision>
  <dcterms:created xsi:type="dcterms:W3CDTF">2021-09-01T15:25:10Z</dcterms:created>
  <dcterms:modified xsi:type="dcterms:W3CDTF">2021-09-04T20:09:09Z</dcterms:modified>
</cp:coreProperties>
</file>