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8" r:id="rId3"/>
    <p:sldId id="279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73" r:id="rId17"/>
    <p:sldId id="274" r:id="rId18"/>
    <p:sldId id="275" r:id="rId19"/>
    <p:sldId id="276" r:id="rId20"/>
    <p:sldId id="277" r:id="rId21"/>
    <p:sldId id="278" r:id="rId2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BA06A"/>
    <a:srgbClr val="FCCE9F"/>
    <a:srgbClr val="464747"/>
    <a:srgbClr val="954AD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00" autoAdjust="0"/>
    <p:restoredTop sz="94660"/>
  </p:normalViewPr>
  <p:slideViewPr>
    <p:cSldViewPr snapToGrid="0" showGuides="1">
      <p:cViewPr varScale="1">
        <p:scale>
          <a:sx n="100" d="100"/>
          <a:sy n="100" d="100"/>
        </p:scale>
        <p:origin x="584" y="4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FD52DC-15F6-4F90-B0A1-3ABAC49B06CC}" type="datetimeFigureOut">
              <a:rPr lang="en-US" smtClean="0"/>
              <a:t>10/2/2021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902770-8DB5-4465-96F7-D51CC42213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29680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FD52DC-15F6-4F90-B0A1-3ABAC49B06CC}" type="datetimeFigureOut">
              <a:rPr lang="en-US" smtClean="0"/>
              <a:t>10/2/2021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902770-8DB5-4465-96F7-D51CC42213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33390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FD52DC-15F6-4F90-B0A1-3ABAC49B06CC}" type="datetimeFigureOut">
              <a:rPr lang="en-US" smtClean="0"/>
              <a:t>10/2/2021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902770-8DB5-4465-96F7-D51CC42213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19607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FD52DC-15F6-4F90-B0A1-3ABAC49B06CC}" type="datetimeFigureOut">
              <a:rPr lang="en-US" smtClean="0"/>
              <a:t>10/2/2021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902770-8DB5-4465-96F7-D51CC42213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30234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FD52DC-15F6-4F90-B0A1-3ABAC49B06CC}" type="datetimeFigureOut">
              <a:rPr lang="en-US" smtClean="0"/>
              <a:t>10/2/2021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902770-8DB5-4465-96F7-D51CC42213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52381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FD52DC-15F6-4F90-B0A1-3ABAC49B06CC}" type="datetimeFigureOut">
              <a:rPr lang="en-US" smtClean="0"/>
              <a:t>10/2/2021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902770-8DB5-4465-96F7-D51CC42213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72266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FD52DC-15F6-4F90-B0A1-3ABAC49B06CC}" type="datetimeFigureOut">
              <a:rPr lang="en-US" smtClean="0"/>
              <a:t>10/2/2021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902770-8DB5-4465-96F7-D51CC42213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976188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FD52DC-15F6-4F90-B0A1-3ABAC49B06CC}" type="datetimeFigureOut">
              <a:rPr lang="en-US" smtClean="0"/>
              <a:t>10/2/2021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902770-8DB5-4465-96F7-D51CC42213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99352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FD52DC-15F6-4F90-B0A1-3ABAC49B06CC}" type="datetimeFigureOut">
              <a:rPr lang="en-US" smtClean="0"/>
              <a:t>10/2/2021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902770-8DB5-4465-96F7-D51CC42213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50803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FD52DC-15F6-4F90-B0A1-3ABAC49B06CC}" type="datetimeFigureOut">
              <a:rPr lang="en-US" smtClean="0"/>
              <a:t>10/2/2021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902770-8DB5-4465-96F7-D51CC42213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10229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EFD52DC-15F6-4F90-B0A1-3ABAC49B06CC}" type="datetimeFigureOut">
              <a:rPr lang="en-US" smtClean="0"/>
              <a:t>10/2/2021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902770-8DB5-4465-96F7-D51CC42213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622002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FD52DC-15F6-4F90-B0A1-3ABAC49B06CC}" type="datetimeFigureOut">
              <a:rPr lang="en-US" smtClean="0"/>
              <a:t>10/2/2021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902770-8DB5-4465-96F7-D51CC42213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48617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tags" Target="../tags/tag3.xml"/><Relationship Id="rId7" Type="http://schemas.openxmlformats.org/officeDocument/2006/relationships/image" Target="../media/image4.png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image" Target="../media/image3.JPG"/><Relationship Id="rId5" Type="http://schemas.openxmlformats.org/officeDocument/2006/relationships/slideLayout" Target="../slideLayouts/slideLayout2.xml"/><Relationship Id="rId10" Type="http://schemas.openxmlformats.org/officeDocument/2006/relationships/image" Target="../media/image7.png"/><Relationship Id="rId4" Type="http://schemas.openxmlformats.org/officeDocument/2006/relationships/tags" Target="../tags/tag4.xml"/><Relationship Id="rId9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921227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65018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782013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18300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77458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09416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140634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675866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61575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224797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427842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011405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09602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342029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6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85875" y="1315198"/>
            <a:ext cx="2941814" cy="3036659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42509" y="1302502"/>
            <a:ext cx="2964766" cy="306205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27061" y="4039386"/>
            <a:ext cx="2941814" cy="3038348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68204" y="4061490"/>
            <a:ext cx="2922037" cy="30162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1878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42677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395057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09025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86854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798519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635538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FLATTEN" val="true"/>
</p:tagLst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2828</TotalTime>
  <Words>0</Words>
  <Application>Microsoft Office PowerPoint</Application>
  <PresentationFormat>On-screen Show (4:3)</PresentationFormat>
  <Paragraphs>0</Paragraphs>
  <Slides>21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5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Laura Oathout</dc:creator>
  <cp:lastModifiedBy>Laura Oathout</cp:lastModifiedBy>
  <cp:revision>35</cp:revision>
  <dcterms:created xsi:type="dcterms:W3CDTF">2021-09-30T17:51:48Z</dcterms:created>
  <dcterms:modified xsi:type="dcterms:W3CDTF">2021-10-02T17:00:41Z</dcterms:modified>
</cp:coreProperties>
</file>