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323" r:id="rId2"/>
    <p:sldId id="269" r:id="rId3"/>
    <p:sldId id="300" r:id="rId4"/>
    <p:sldId id="263" r:id="rId5"/>
    <p:sldId id="356" r:id="rId6"/>
    <p:sldId id="374" r:id="rId7"/>
    <p:sldId id="360" r:id="rId8"/>
    <p:sldId id="361" r:id="rId9"/>
    <p:sldId id="363" r:id="rId10"/>
    <p:sldId id="364" r:id="rId11"/>
    <p:sldId id="366" r:id="rId12"/>
    <p:sldId id="292" r:id="rId13"/>
    <p:sldId id="293" r:id="rId14"/>
    <p:sldId id="350" r:id="rId15"/>
    <p:sldId id="368" r:id="rId16"/>
    <p:sldId id="373" r:id="rId17"/>
    <p:sldId id="369" r:id="rId18"/>
    <p:sldId id="375" r:id="rId19"/>
    <p:sldId id="371" r:id="rId20"/>
    <p:sldId id="372" r:id="rId21"/>
    <p:sldId id="290" r:id="rId22"/>
    <p:sldId id="291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8531"/>
    <a:srgbClr val="E8D3F7"/>
    <a:srgbClr val="FFF5D9"/>
    <a:srgbClr val="945200"/>
    <a:srgbClr val="DAFFDA"/>
    <a:srgbClr val="CCDA01"/>
    <a:srgbClr val="AADFFF"/>
    <a:srgbClr val="BFC77B"/>
    <a:srgbClr val="ADAFB3"/>
    <a:srgbClr val="9698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43"/>
  </p:normalViewPr>
  <p:slideViewPr>
    <p:cSldViewPr snapToGrid="0">
      <p:cViewPr varScale="1">
        <p:scale>
          <a:sx n="115" d="100"/>
          <a:sy n="115" d="100"/>
        </p:scale>
        <p:origin x="18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6568A-69AD-7E4B-8574-75AD4CE86B01}" type="datetimeFigureOut">
              <a:rPr lang="en-US" smtClean="0"/>
              <a:t>6/13/24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7EBE-49FD-B84D-BACE-D7597D43C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150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6568A-69AD-7E4B-8574-75AD4CE86B01}" type="datetimeFigureOut">
              <a:rPr lang="en-US" smtClean="0"/>
              <a:t>6/13/24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7EBE-49FD-B84D-BACE-D7597D43C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449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6568A-69AD-7E4B-8574-75AD4CE86B01}" type="datetimeFigureOut">
              <a:rPr lang="en-US" smtClean="0"/>
              <a:t>6/13/24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7EBE-49FD-B84D-BACE-D7597D43C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853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6568A-69AD-7E4B-8574-75AD4CE86B01}" type="datetimeFigureOut">
              <a:rPr lang="en-US" smtClean="0"/>
              <a:t>6/13/24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7EBE-49FD-B84D-BACE-D7597D43C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699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6568A-69AD-7E4B-8574-75AD4CE86B01}" type="datetimeFigureOut">
              <a:rPr lang="en-US" smtClean="0"/>
              <a:t>6/13/24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7EBE-49FD-B84D-BACE-D7597D43C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958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6568A-69AD-7E4B-8574-75AD4CE86B01}" type="datetimeFigureOut">
              <a:rPr lang="en-US" smtClean="0"/>
              <a:t>6/13/24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7EBE-49FD-B84D-BACE-D7597D43C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813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6568A-69AD-7E4B-8574-75AD4CE86B01}" type="datetimeFigureOut">
              <a:rPr lang="en-US" smtClean="0"/>
              <a:t>6/13/24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7EBE-49FD-B84D-BACE-D7597D43C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683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6568A-69AD-7E4B-8574-75AD4CE86B01}" type="datetimeFigureOut">
              <a:rPr lang="en-US" smtClean="0"/>
              <a:t>6/13/24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7EBE-49FD-B84D-BACE-D7597D43C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583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6568A-69AD-7E4B-8574-75AD4CE86B01}" type="datetimeFigureOut">
              <a:rPr lang="en-US" smtClean="0"/>
              <a:t>6/13/24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7EBE-49FD-B84D-BACE-D7597D43C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578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6568A-69AD-7E4B-8574-75AD4CE86B01}" type="datetimeFigureOut">
              <a:rPr lang="en-US" smtClean="0"/>
              <a:t>6/13/24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7EBE-49FD-B84D-BACE-D7597D43C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440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6568A-69AD-7E4B-8574-75AD4CE86B01}" type="datetimeFigureOut">
              <a:rPr lang="en-US" smtClean="0"/>
              <a:t>6/13/24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87EBE-49FD-B84D-BACE-D7597D43C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829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D6568A-69AD-7E4B-8574-75AD4CE86B01}" type="datetimeFigureOut">
              <a:rPr lang="en-US" smtClean="0"/>
              <a:t>6/13/24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987EBE-49FD-B84D-BACE-D7597D43C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957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4415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363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7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375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778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63904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1931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06946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12626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74533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5133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795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3661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12898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926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9411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09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674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075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897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168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89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1424</TotalTime>
  <Words>0</Words>
  <Application>Microsoft Macintosh PowerPoint</Application>
  <PresentationFormat>On-screen Show (4:3)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9</cp:revision>
  <dcterms:created xsi:type="dcterms:W3CDTF">2024-06-11T15:32:31Z</dcterms:created>
  <dcterms:modified xsi:type="dcterms:W3CDTF">2024-06-13T15:25:57Z</dcterms:modified>
</cp:coreProperties>
</file>