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78" r:id="rId2"/>
    <p:sldId id="276" r:id="rId3"/>
    <p:sldId id="279" r:id="rId4"/>
    <p:sldId id="280" r:id="rId5"/>
    <p:sldId id="281" r:id="rId6"/>
    <p:sldId id="296" r:id="rId7"/>
    <p:sldId id="283" r:id="rId8"/>
    <p:sldId id="284" r:id="rId9"/>
    <p:sldId id="285" r:id="rId10"/>
    <p:sldId id="273" r:id="rId11"/>
    <p:sldId id="286" r:id="rId12"/>
    <p:sldId id="287" r:id="rId13"/>
    <p:sldId id="289" r:id="rId14"/>
    <p:sldId id="290" r:id="rId15"/>
    <p:sldId id="291" r:id="rId16"/>
    <p:sldId id="292" r:id="rId17"/>
    <p:sldId id="293" r:id="rId18"/>
    <p:sldId id="294" r:id="rId19"/>
    <p:sldId id="295" r:id="rId20"/>
    <p:sldId id="288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5A23"/>
    <a:srgbClr val="D4AC72"/>
    <a:srgbClr val="F1FFFC"/>
    <a:srgbClr val="FF000B"/>
    <a:srgbClr val="97D7FF"/>
    <a:srgbClr val="E5BA89"/>
    <a:srgbClr val="CCA68A"/>
    <a:srgbClr val="E2BA9F"/>
    <a:srgbClr val="ED482C"/>
    <a:srgbClr val="FF77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76"/>
  </p:normalViewPr>
  <p:slideViewPr>
    <p:cSldViewPr snapToGrid="0">
      <p:cViewPr varScale="1">
        <p:scale>
          <a:sx n="114" d="100"/>
          <a:sy n="114" d="100"/>
        </p:scale>
        <p:origin x="1800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5BA5B-43F9-8741-A9AA-B7653CA73477}" type="datetimeFigureOut">
              <a:rPr lang="en-US" smtClean="0"/>
              <a:t>10/30/24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B5438-989E-9A48-9B93-50C6B014F5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3593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5BA5B-43F9-8741-A9AA-B7653CA73477}" type="datetimeFigureOut">
              <a:rPr lang="en-US" smtClean="0"/>
              <a:t>10/30/24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B5438-989E-9A48-9B93-50C6B014F5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662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5BA5B-43F9-8741-A9AA-B7653CA73477}" type="datetimeFigureOut">
              <a:rPr lang="en-US" smtClean="0"/>
              <a:t>10/30/24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B5438-989E-9A48-9B93-50C6B014F5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202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5BA5B-43F9-8741-A9AA-B7653CA73477}" type="datetimeFigureOut">
              <a:rPr lang="en-US" smtClean="0"/>
              <a:t>10/30/24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B5438-989E-9A48-9B93-50C6B014F5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355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5BA5B-43F9-8741-A9AA-B7653CA73477}" type="datetimeFigureOut">
              <a:rPr lang="en-US" smtClean="0"/>
              <a:t>10/30/24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B5438-989E-9A48-9B93-50C6B014F5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986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5BA5B-43F9-8741-A9AA-B7653CA73477}" type="datetimeFigureOut">
              <a:rPr lang="en-US" smtClean="0"/>
              <a:t>10/30/24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B5438-989E-9A48-9B93-50C6B014F5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495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5BA5B-43F9-8741-A9AA-B7653CA73477}" type="datetimeFigureOut">
              <a:rPr lang="en-US" smtClean="0"/>
              <a:t>10/30/24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B5438-989E-9A48-9B93-50C6B014F5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0343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5BA5B-43F9-8741-A9AA-B7653CA73477}" type="datetimeFigureOut">
              <a:rPr lang="en-US" smtClean="0"/>
              <a:t>10/30/24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B5438-989E-9A48-9B93-50C6B014F5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325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5BA5B-43F9-8741-A9AA-B7653CA73477}" type="datetimeFigureOut">
              <a:rPr lang="en-US" smtClean="0"/>
              <a:t>10/30/24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B5438-989E-9A48-9B93-50C6B014F5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046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5BA5B-43F9-8741-A9AA-B7653CA73477}" type="datetimeFigureOut">
              <a:rPr lang="en-US" smtClean="0"/>
              <a:t>10/30/24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B5438-989E-9A48-9B93-50C6B014F5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3358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5BA5B-43F9-8741-A9AA-B7653CA73477}" type="datetimeFigureOut">
              <a:rPr lang="en-US" smtClean="0"/>
              <a:t>10/30/24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B5438-989E-9A48-9B93-50C6B014F5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2751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AA5BA5B-43F9-8741-A9AA-B7653CA73477}" type="datetimeFigureOut">
              <a:rPr lang="en-US" smtClean="0"/>
              <a:t>10/30/24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69B5438-989E-9A48-9B93-50C6B014F5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29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29C66B3-03EC-1F36-9AFF-B452EDC52F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997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E26E92-D5B5-843E-688B-CC6B37BA4C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63530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0093D1E-A0DD-2685-1BE4-9F2BF5F925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86489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D261FF8-F345-7355-1008-7B2635DD8C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73186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743CDEF-0399-9BEE-ACBD-1FF7EBB4A7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28852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D77246E-B63F-1A54-0CED-C51B20D54F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27120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4A8EAD1-01CF-38A7-6673-2262781E87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95395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DDBB30B-37F5-D66F-07B3-11001C52E4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88288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E4A802F-861C-1E86-86DB-B996E5EE21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46216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D669D70-A2CE-A475-920A-9E8F1A583B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36342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89DDBC-BFD1-BF4F-CF83-93D8B61AD1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80698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2EE822F-B2AD-0A29-4BFA-FF4B084EB5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2945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B262C7D-38E2-98F8-70E4-C0F5866932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98200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EE02E6D-AF61-9D1E-1E17-8CC2C0277B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27296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9780810-01EC-0876-C35F-59475DBA4F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69839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00DAA93-F4FE-84ED-C5F5-70CEDE2C00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40932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EBD58BB-39C9-FB05-2413-E1EA9A7F5E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62154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71AD359-38EB-DA9F-DE7F-530DA4C2F8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3251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322F890-BBA3-94EF-460C-F36CF2BB8C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6847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8FD582F-2A91-3FFF-B7E9-FCF333B93D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87551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7252</TotalTime>
  <Words>0</Words>
  <Application>Microsoft Macintosh PowerPoint</Application>
  <PresentationFormat>On-screen Show (4:3)</PresentationFormat>
  <Paragraphs>0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30</cp:revision>
  <dcterms:created xsi:type="dcterms:W3CDTF">2024-10-25T20:44:25Z</dcterms:created>
  <dcterms:modified xsi:type="dcterms:W3CDTF">2024-10-30T21:45:28Z</dcterms:modified>
</cp:coreProperties>
</file>