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3"/>
  </p:notesMasterIdLst>
  <p:sldIdLst>
    <p:sldId id="260" r:id="rId2"/>
    <p:sldId id="277" r:id="rId3"/>
    <p:sldId id="279" r:id="rId4"/>
    <p:sldId id="282" r:id="rId5"/>
    <p:sldId id="280" r:id="rId6"/>
    <p:sldId id="283" r:id="rId7"/>
    <p:sldId id="261" r:id="rId8"/>
    <p:sldId id="262" r:id="rId9"/>
    <p:sldId id="264" r:id="rId10"/>
    <p:sldId id="295" r:id="rId11"/>
    <p:sldId id="291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88" r:id="rId20"/>
    <p:sldId id="290" r:id="rId21"/>
    <p:sldId id="292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42"/>
    <p:restoredTop sz="94638"/>
  </p:normalViewPr>
  <p:slideViewPr>
    <p:cSldViewPr snapToGrid="0" showGuides="1">
      <p:cViewPr varScale="1">
        <p:scale>
          <a:sx n="113" d="100"/>
          <a:sy n="113" d="100"/>
        </p:scale>
        <p:origin x="1608" y="176"/>
      </p:cViewPr>
      <p:guideLst>
        <p:guide orient="horz" pos="2160"/>
        <p:guide pos="28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2BD9DF-6DC2-0043-A9F0-C05CB64F1C88}" type="datetimeFigureOut">
              <a:rPr lang="en-US" smtClean="0"/>
              <a:t>1/16/25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29FD37-4A23-FC48-818F-8C3849C5D5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542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29FD37-4A23-FC48-818F-8C3849C5D5A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912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29FD37-4A23-FC48-818F-8C3849C5D5A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850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C2021-290B-414F-AF44-3412FB631EFC}" type="datetimeFigureOut">
              <a:rPr lang="en-US" smtClean="0"/>
              <a:t>1/16/25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5C024-5DAF-D14E-8C19-BC9E60E52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2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C2021-290B-414F-AF44-3412FB631EFC}" type="datetimeFigureOut">
              <a:rPr lang="en-US" smtClean="0"/>
              <a:t>1/16/25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5C024-5DAF-D14E-8C19-BC9E60E52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259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C2021-290B-414F-AF44-3412FB631EFC}" type="datetimeFigureOut">
              <a:rPr lang="en-US" smtClean="0"/>
              <a:t>1/16/25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5C024-5DAF-D14E-8C19-BC9E60E52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664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C2021-290B-414F-AF44-3412FB631EFC}" type="datetimeFigureOut">
              <a:rPr lang="en-US" smtClean="0"/>
              <a:t>1/16/25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5C024-5DAF-D14E-8C19-BC9E60E52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141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C2021-290B-414F-AF44-3412FB631EFC}" type="datetimeFigureOut">
              <a:rPr lang="en-US" smtClean="0"/>
              <a:t>1/16/25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5C024-5DAF-D14E-8C19-BC9E60E52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583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C2021-290B-414F-AF44-3412FB631EFC}" type="datetimeFigureOut">
              <a:rPr lang="en-US" smtClean="0"/>
              <a:t>1/16/25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5C024-5DAF-D14E-8C19-BC9E60E52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230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C2021-290B-414F-AF44-3412FB631EFC}" type="datetimeFigureOut">
              <a:rPr lang="en-US" smtClean="0"/>
              <a:t>1/16/25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5C024-5DAF-D14E-8C19-BC9E60E52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260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C2021-290B-414F-AF44-3412FB631EFC}" type="datetimeFigureOut">
              <a:rPr lang="en-US" smtClean="0"/>
              <a:t>1/16/25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5C024-5DAF-D14E-8C19-BC9E60E52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042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C2021-290B-414F-AF44-3412FB631EFC}" type="datetimeFigureOut">
              <a:rPr lang="en-US" smtClean="0"/>
              <a:t>1/16/25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5C024-5DAF-D14E-8C19-BC9E60E52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108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C2021-290B-414F-AF44-3412FB631EFC}" type="datetimeFigureOut">
              <a:rPr lang="en-US" smtClean="0"/>
              <a:t>1/16/25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5C024-5DAF-D14E-8C19-BC9E60E52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559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C2021-290B-414F-AF44-3412FB631EFC}" type="datetimeFigureOut">
              <a:rPr lang="en-US" smtClean="0"/>
              <a:t>1/16/25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5C024-5DAF-D14E-8C19-BC9E60E52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915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2DC2021-290B-414F-AF44-3412FB631EFC}" type="datetimeFigureOut">
              <a:rPr lang="en-US" smtClean="0"/>
              <a:t>1/16/25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F5C024-5DAF-D14E-8C19-BC9E60E52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357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D0E0EA-EEBB-6E69-2F47-B6AF113BF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20126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F5C51A-83CF-7DBD-9D72-C249CA3E7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50900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C27A51-215B-2C75-5D73-587021BA0F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02417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7741E3-AC08-CD6E-EB30-C91DD28B1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96356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B4DDE4-D4B1-AE8C-17F7-83A2C459E2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83798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8123AF-6788-A368-DCD0-8B568ADD69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98213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BDC66F-E120-2FE8-1B5B-6463BD2B1F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00299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098CDB-8B74-FF35-ABB0-F72278669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16818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CAF198-3881-B9F9-CAA2-A041B5B1FC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1163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55A9C1-DD0A-50F6-8469-93E3143840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67091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CE60EB-42B6-B453-852E-EB0146AA6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6548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19BC64-2588-8E49-CF53-D5385E430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26664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AE7B2B-41D1-1948-33A2-EE302E768D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85097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EC375D-02B9-9A9F-984C-77D6E81AF3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4960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BAED0D-0BCF-1487-5C46-13D89E592A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8437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94E76C-31B5-1D24-E389-8620C2D04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327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87DEDC-E5D0-0FEF-EDD0-472336B356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16303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63ABB9-6E2F-EE10-78E3-CC97E8D968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0463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4D38D3-AC74-A7E1-8023-8BE168D48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28743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499619-C72B-DF25-103F-05E5ADA55A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4599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A7E3BC-5482-2C0B-7FDC-53E2323A35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5527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2948</TotalTime>
  <Words>2</Words>
  <Application>Microsoft Macintosh PowerPoint</Application>
  <PresentationFormat>On-screen Show (4:3)</PresentationFormat>
  <Paragraphs>2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56</cp:revision>
  <dcterms:created xsi:type="dcterms:W3CDTF">2025-01-14T16:07:43Z</dcterms:created>
  <dcterms:modified xsi:type="dcterms:W3CDTF">2025-01-16T17:16:44Z</dcterms:modified>
</cp:coreProperties>
</file>