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92" r:id="rId2"/>
    <p:sldId id="270" r:id="rId3"/>
    <p:sldId id="308" r:id="rId4"/>
    <p:sldId id="311" r:id="rId5"/>
    <p:sldId id="295" r:id="rId6"/>
    <p:sldId id="312" r:id="rId7"/>
    <p:sldId id="296" r:id="rId8"/>
    <p:sldId id="298" r:id="rId9"/>
    <p:sldId id="299" r:id="rId10"/>
    <p:sldId id="301" r:id="rId11"/>
    <p:sldId id="302" r:id="rId12"/>
    <p:sldId id="303" r:id="rId13"/>
    <p:sldId id="304" r:id="rId14"/>
    <p:sldId id="305" r:id="rId15"/>
    <p:sldId id="313" r:id="rId16"/>
    <p:sldId id="307" r:id="rId17"/>
    <p:sldId id="310" r:id="rId18"/>
    <p:sldId id="314" r:id="rId19"/>
    <p:sldId id="321" r:id="rId20"/>
    <p:sldId id="320" r:id="rId21"/>
    <p:sldId id="322" r:id="rId22"/>
    <p:sldId id="309" r:id="rId2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8ECE1"/>
    <a:srgbClr val="C7A270"/>
    <a:srgbClr val="FFE8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7"/>
    <p:restoredTop sz="94643"/>
  </p:normalViewPr>
  <p:slideViewPr>
    <p:cSldViewPr snapToGrid="0">
      <p:cViewPr varScale="1">
        <p:scale>
          <a:sx n="115" d="100"/>
          <a:sy n="115" d="100"/>
        </p:scale>
        <p:origin x="1800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68895C-3713-F34F-B515-BFB8BC4D796F}" type="datetimeFigureOut">
              <a:rPr lang="en-US" smtClean="0"/>
              <a:t>1/7/25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D6E3C1-1973-FF44-A9A9-BF8191F496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90822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68895C-3713-F34F-B515-BFB8BC4D796F}" type="datetimeFigureOut">
              <a:rPr lang="en-US" smtClean="0"/>
              <a:t>1/7/25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D6E3C1-1973-FF44-A9A9-BF8191F496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0107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68895C-3713-F34F-B515-BFB8BC4D796F}" type="datetimeFigureOut">
              <a:rPr lang="en-US" smtClean="0"/>
              <a:t>1/7/25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D6E3C1-1973-FF44-A9A9-BF8191F496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10761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68895C-3713-F34F-B515-BFB8BC4D796F}" type="datetimeFigureOut">
              <a:rPr lang="en-US" smtClean="0"/>
              <a:t>1/7/25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D6E3C1-1973-FF44-A9A9-BF8191F496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07692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68895C-3713-F34F-B515-BFB8BC4D796F}" type="datetimeFigureOut">
              <a:rPr lang="en-US" smtClean="0"/>
              <a:t>1/7/25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D6E3C1-1973-FF44-A9A9-BF8191F496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96353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68895C-3713-F34F-B515-BFB8BC4D796F}" type="datetimeFigureOut">
              <a:rPr lang="en-US" smtClean="0"/>
              <a:t>1/7/25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D6E3C1-1973-FF44-A9A9-BF8191F496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7424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68895C-3713-F34F-B515-BFB8BC4D796F}" type="datetimeFigureOut">
              <a:rPr lang="en-US" smtClean="0"/>
              <a:t>1/7/25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D6E3C1-1973-FF44-A9A9-BF8191F496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03198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68895C-3713-F34F-B515-BFB8BC4D796F}" type="datetimeFigureOut">
              <a:rPr lang="en-US" smtClean="0"/>
              <a:t>1/7/25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D6E3C1-1973-FF44-A9A9-BF8191F496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84984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68895C-3713-F34F-B515-BFB8BC4D796F}" type="datetimeFigureOut">
              <a:rPr lang="en-US" smtClean="0"/>
              <a:t>1/7/25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D6E3C1-1973-FF44-A9A9-BF8191F496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75994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68895C-3713-F34F-B515-BFB8BC4D796F}" type="datetimeFigureOut">
              <a:rPr lang="en-US" smtClean="0"/>
              <a:t>1/7/25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D6E3C1-1973-FF44-A9A9-BF8191F496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73938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68895C-3713-F34F-B515-BFB8BC4D796F}" type="datetimeFigureOut">
              <a:rPr lang="en-US" smtClean="0"/>
              <a:t>1/7/25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D6E3C1-1973-FF44-A9A9-BF8191F496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14484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068895C-3713-F34F-B515-BFB8BC4D796F}" type="datetimeFigureOut">
              <a:rPr lang="en-US" smtClean="0"/>
              <a:t>1/7/25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4D6E3C1-1973-FF44-A9A9-BF8191F496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83106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C165905-CFFD-109B-6FE1-69D8D908CE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592187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8805914-F10D-A762-8262-F6CF0CA527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6923902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E95C183-6B21-095B-7C83-12EC3D2C62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3934047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D92B5E1-A3B5-6FC2-B76C-F1526A5F8E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868585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E7464FD-5A0A-52F7-50F1-D6765792CB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9054011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3C8CD03-EDDA-88EA-F811-6A651DCDFC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1279639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D1DE56F-D3DD-B1FA-6E7E-A7938F7CCC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2957174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731C3A7-9560-D35B-6A3C-A1D7CD3CDF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5509443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9540825-FA69-186C-A4A7-C28726E010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8107487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8390057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EB9F39E-793C-23D4-D660-BEB9C07BB4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639209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389427A-0188-9199-0CFD-FDA5560E03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2108268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89D453D-ACE6-E898-B327-D921B4B207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523619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F8DCC02-C184-55E9-82A2-69E3BD347B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516510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58A4EBB-266B-C54F-A61B-3D37CC9657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23961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0891B33-DB5E-3769-AD59-FA71779679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623311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C16EF92-62F7-DC17-5345-000817FC63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787485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491DFF8-DA3F-3F74-83EF-DC2510BE29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7148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070BB55-2BF3-B691-5419-26B48A1A9F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765995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DA2DFD5-DA9A-B1E4-EAE3-B2F55977E7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8590021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A3FBCC0-449E-8CA4-C32C-6C74C43822C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9730952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6AAA295-B274-181A-4332-E55E14B2E6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0939051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100</TotalTime>
  <Words>0</Words>
  <Application>Microsoft Macintosh PowerPoint</Application>
  <PresentationFormat>On-screen Show (4:3)</PresentationFormat>
  <Paragraphs>0</Paragraphs>
  <Slides>22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6" baseType="lpstr">
      <vt:lpstr>Aptos</vt:lpstr>
      <vt:lpstr>Aptos Display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Laura Oathout</dc:creator>
  <cp:lastModifiedBy>Laura Oathout</cp:lastModifiedBy>
  <cp:revision>4</cp:revision>
  <dcterms:created xsi:type="dcterms:W3CDTF">2025-01-07T20:02:15Z</dcterms:created>
  <dcterms:modified xsi:type="dcterms:W3CDTF">2025-01-07T21:42:41Z</dcterms:modified>
</cp:coreProperties>
</file>