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89" r:id="rId2"/>
    <p:sldId id="390" r:id="rId3"/>
    <p:sldId id="391" r:id="rId4"/>
    <p:sldId id="392" r:id="rId5"/>
    <p:sldId id="393" r:id="rId6"/>
    <p:sldId id="394" r:id="rId7"/>
    <p:sldId id="395" r:id="rId8"/>
    <p:sldId id="396" r:id="rId9"/>
    <p:sldId id="397" r:id="rId10"/>
    <p:sldId id="398" r:id="rId11"/>
    <p:sldId id="399" r:id="rId12"/>
    <p:sldId id="400" r:id="rId13"/>
    <p:sldId id="401" r:id="rId14"/>
    <p:sldId id="402" r:id="rId15"/>
    <p:sldId id="404" r:id="rId16"/>
    <p:sldId id="405" r:id="rId17"/>
    <p:sldId id="40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2E6"/>
    <a:srgbClr val="E5D8CF"/>
    <a:srgbClr val="3AA73E"/>
    <a:srgbClr val="4EA56A"/>
    <a:srgbClr val="9396D7"/>
    <a:srgbClr val="FFE2C4"/>
    <a:srgbClr val="FFFFFF"/>
    <a:srgbClr val="CDCD00"/>
    <a:srgbClr val="676F9C"/>
    <a:srgbClr val="FBF3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1478CD-7168-4CF2-A6DF-E107CE0B80CB}" v="302" dt="2022-04-26T15:13:22.902"/>
    <p1510:client id="{98B48131-7F53-43BA-866C-E0BFF71BCE4F}" v="12" dt="2022-04-26T15:07:57.685"/>
    <p1510:client id="{DFFE4025-47CC-40C7-94C0-E62962802DB9}" v="144" dt="2022-04-25T17:16:34.2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3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0" y="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ura Oathout" userId="6ff55ba14486fe89" providerId="LiveId" clId="{0A1478CD-7168-4CF2-A6DF-E107CE0B80CB}"/>
    <pc:docChg chg="custSel modSld">
      <pc:chgData name="Laura Oathout" userId="6ff55ba14486fe89" providerId="LiveId" clId="{0A1478CD-7168-4CF2-A6DF-E107CE0B80CB}" dt="2022-04-26T15:13:22.902" v="535"/>
      <pc:docMkLst>
        <pc:docMk/>
      </pc:docMkLst>
      <pc:sldChg chg="delSp mod setBg">
        <pc:chgData name="Laura Oathout" userId="6ff55ba14486fe89" providerId="LiveId" clId="{0A1478CD-7168-4CF2-A6DF-E107CE0B80CB}" dt="2022-04-26T15:13:22.532" v="11"/>
        <pc:sldMkLst>
          <pc:docMk/>
          <pc:sldMk cId="2701365144" sldId="389"/>
        </pc:sldMkLst>
        <pc:spChg chg="del">
          <ac:chgData name="Laura Oathout" userId="6ff55ba14486fe89" providerId="LiveId" clId="{0A1478CD-7168-4CF2-A6DF-E107CE0B80CB}" dt="2022-04-26T15:13:22.503" v="3"/>
          <ac:spMkLst>
            <pc:docMk/>
            <pc:sldMk cId="2701365144" sldId="389"/>
            <ac:spMk id="8" creationId="{08C2877F-A71D-4684-AC11-E1BCFE7D2941}"/>
          </ac:spMkLst>
        </pc:spChg>
        <pc:grpChg chg="del">
          <ac:chgData name="Laura Oathout" userId="6ff55ba14486fe89" providerId="LiveId" clId="{0A1478CD-7168-4CF2-A6DF-E107CE0B80CB}" dt="2022-04-26T15:13:22.506" v="9"/>
          <ac:grpSpMkLst>
            <pc:docMk/>
            <pc:sldMk cId="2701365144" sldId="389"/>
            <ac:grpSpMk id="19" creationId="{F6DA1322-CFEC-4490-A5B1-19D92AE418F7}"/>
          </ac:grpSpMkLst>
        </pc:grpChg>
        <pc:picChg chg="del">
          <ac:chgData name="Laura Oathout" userId="6ff55ba14486fe89" providerId="LiveId" clId="{0A1478CD-7168-4CF2-A6DF-E107CE0B80CB}" dt="2022-04-26T15:13:22.503" v="5"/>
          <ac:picMkLst>
            <pc:docMk/>
            <pc:sldMk cId="2701365144" sldId="389"/>
            <ac:picMk id="6" creationId="{6AD8C530-3222-44F0-BC80-86FCD6F40581}"/>
          </ac:picMkLst>
        </pc:picChg>
        <pc:picChg chg="del">
          <ac:chgData name="Laura Oathout" userId="6ff55ba14486fe89" providerId="LiveId" clId="{0A1478CD-7168-4CF2-A6DF-E107CE0B80CB}" dt="2022-04-26T15:13:22.503" v="1"/>
          <ac:picMkLst>
            <pc:docMk/>
            <pc:sldMk cId="2701365144" sldId="389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506" v="7"/>
          <ac:picMkLst>
            <pc:docMk/>
            <pc:sldMk cId="2701365144" sldId="389"/>
            <ac:picMk id="16" creationId="{85EA76F6-D2C8-4378-A737-7B1CC6B862F6}"/>
          </ac:picMkLst>
        </pc:picChg>
      </pc:sldChg>
      <pc:sldChg chg="delSp mod setBg">
        <pc:chgData name="Laura Oathout" userId="6ff55ba14486fe89" providerId="LiveId" clId="{0A1478CD-7168-4CF2-A6DF-E107CE0B80CB}" dt="2022-04-26T15:13:22.568" v="51"/>
        <pc:sldMkLst>
          <pc:docMk/>
          <pc:sldMk cId="2130456847" sldId="390"/>
        </pc:sldMkLst>
        <pc:spChg chg="del">
          <ac:chgData name="Laura Oathout" userId="6ff55ba14486fe89" providerId="LiveId" clId="{0A1478CD-7168-4CF2-A6DF-E107CE0B80CB}" dt="2022-04-26T15:13:22.538" v="17"/>
          <ac:spMkLst>
            <pc:docMk/>
            <pc:sldMk cId="2130456847" sldId="390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537" v="15"/>
          <ac:spMkLst>
            <pc:docMk/>
            <pc:sldMk cId="2130456847" sldId="390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540" v="25"/>
          <ac:spMkLst>
            <pc:docMk/>
            <pc:sldMk cId="2130456847" sldId="390"/>
            <ac:spMk id="24" creationId="{AF8BCE31-5B85-496D-B582-C123476EC270}"/>
          </ac:spMkLst>
        </pc:spChg>
        <pc:spChg chg="del">
          <ac:chgData name="Laura Oathout" userId="6ff55ba14486fe89" providerId="LiveId" clId="{0A1478CD-7168-4CF2-A6DF-E107CE0B80CB}" dt="2022-04-26T15:13:22.543" v="31"/>
          <ac:spMkLst>
            <pc:docMk/>
            <pc:sldMk cId="2130456847" sldId="390"/>
            <ac:spMk id="31" creationId="{DE1C293B-7B1D-4516-BBCD-6B3B69D2EDA3}"/>
          </ac:spMkLst>
        </pc:spChg>
        <pc:spChg chg="del">
          <ac:chgData name="Laura Oathout" userId="6ff55ba14486fe89" providerId="LiveId" clId="{0A1478CD-7168-4CF2-A6DF-E107CE0B80CB}" dt="2022-04-26T15:13:22.548" v="49"/>
          <ac:spMkLst>
            <pc:docMk/>
            <pc:sldMk cId="2130456847" sldId="390"/>
            <ac:spMk id="47" creationId="{F7A1F8A9-68C0-451F-BEF1-EFC35814F8B0}"/>
          </ac:spMkLst>
        </pc:spChg>
        <pc:picChg chg="del">
          <ac:chgData name="Laura Oathout" userId="6ff55ba14486fe89" providerId="LiveId" clId="{0A1478CD-7168-4CF2-A6DF-E107CE0B80CB}" dt="2022-04-26T15:13:22.536" v="13"/>
          <ac:picMkLst>
            <pc:docMk/>
            <pc:sldMk cId="2130456847" sldId="390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539" v="21"/>
          <ac:picMkLst>
            <pc:docMk/>
            <pc:sldMk cId="2130456847" sldId="390"/>
            <ac:picMk id="10" creationId="{1FCE734E-86E8-4B72-9FBF-B42B91001F90}"/>
          </ac:picMkLst>
        </pc:picChg>
        <pc:picChg chg="del">
          <ac:chgData name="Laura Oathout" userId="6ff55ba14486fe89" providerId="LiveId" clId="{0A1478CD-7168-4CF2-A6DF-E107CE0B80CB}" dt="2022-04-26T15:13:22.540" v="23"/>
          <ac:picMkLst>
            <pc:docMk/>
            <pc:sldMk cId="2130456847" sldId="390"/>
            <ac:picMk id="15" creationId="{69808A57-F1F0-4EDA-B060-F326B714B55B}"/>
          </ac:picMkLst>
        </pc:picChg>
        <pc:picChg chg="del">
          <ac:chgData name="Laura Oathout" userId="6ff55ba14486fe89" providerId="LiveId" clId="{0A1478CD-7168-4CF2-A6DF-E107CE0B80CB}" dt="2022-04-26T15:13:22.538" v="19"/>
          <ac:picMkLst>
            <pc:docMk/>
            <pc:sldMk cId="2130456847" sldId="390"/>
            <ac:picMk id="18" creationId="{0E9E3AEA-ECC3-46AD-ABF8-3311306B3E98}"/>
          </ac:picMkLst>
        </pc:picChg>
        <pc:picChg chg="del">
          <ac:chgData name="Laura Oathout" userId="6ff55ba14486fe89" providerId="LiveId" clId="{0A1478CD-7168-4CF2-A6DF-E107CE0B80CB}" dt="2022-04-26T15:13:22.541" v="27"/>
          <ac:picMkLst>
            <pc:docMk/>
            <pc:sldMk cId="2130456847" sldId="390"/>
            <ac:picMk id="26" creationId="{E8B33B7D-FE02-45BC-9523-929533D41597}"/>
          </ac:picMkLst>
        </pc:picChg>
        <pc:picChg chg="del">
          <ac:chgData name="Laura Oathout" userId="6ff55ba14486fe89" providerId="LiveId" clId="{0A1478CD-7168-4CF2-A6DF-E107CE0B80CB}" dt="2022-04-26T15:13:22.542" v="29"/>
          <ac:picMkLst>
            <pc:docMk/>
            <pc:sldMk cId="2130456847" sldId="390"/>
            <ac:picMk id="28" creationId="{32D53244-3882-4DCD-9F59-4261544E27F0}"/>
          </ac:picMkLst>
        </pc:picChg>
        <pc:picChg chg="del">
          <ac:chgData name="Laura Oathout" userId="6ff55ba14486fe89" providerId="LiveId" clId="{0A1478CD-7168-4CF2-A6DF-E107CE0B80CB}" dt="2022-04-26T15:13:22.544" v="35"/>
          <ac:picMkLst>
            <pc:docMk/>
            <pc:sldMk cId="2130456847" sldId="390"/>
            <ac:picMk id="30" creationId="{08FC011F-9E42-42DB-A3C7-ED4959ECB2D2}"/>
          </ac:picMkLst>
        </pc:picChg>
        <pc:picChg chg="del">
          <ac:chgData name="Laura Oathout" userId="6ff55ba14486fe89" providerId="LiveId" clId="{0A1478CD-7168-4CF2-A6DF-E107CE0B80CB}" dt="2022-04-26T15:13:22.544" v="37"/>
          <ac:picMkLst>
            <pc:docMk/>
            <pc:sldMk cId="2130456847" sldId="390"/>
            <ac:picMk id="33" creationId="{A06AFD1C-6606-404F-B26A-B8BFD6FF4F0E}"/>
          </ac:picMkLst>
        </pc:picChg>
        <pc:picChg chg="del">
          <ac:chgData name="Laura Oathout" userId="6ff55ba14486fe89" providerId="LiveId" clId="{0A1478CD-7168-4CF2-A6DF-E107CE0B80CB}" dt="2022-04-26T15:13:22.546" v="43"/>
          <ac:picMkLst>
            <pc:docMk/>
            <pc:sldMk cId="2130456847" sldId="390"/>
            <ac:picMk id="35" creationId="{52DE9F9C-CC57-4498-9F46-631318EB7E6E}"/>
          </ac:picMkLst>
        </pc:picChg>
        <pc:picChg chg="del">
          <ac:chgData name="Laura Oathout" userId="6ff55ba14486fe89" providerId="LiveId" clId="{0A1478CD-7168-4CF2-A6DF-E107CE0B80CB}" dt="2022-04-26T15:13:22.547" v="45"/>
          <ac:picMkLst>
            <pc:docMk/>
            <pc:sldMk cId="2130456847" sldId="390"/>
            <ac:picMk id="37" creationId="{469767C2-770D-41AD-8556-0F4C625596D5}"/>
          </ac:picMkLst>
        </pc:picChg>
        <pc:picChg chg="del">
          <ac:chgData name="Laura Oathout" userId="6ff55ba14486fe89" providerId="LiveId" clId="{0A1478CD-7168-4CF2-A6DF-E107CE0B80CB}" dt="2022-04-26T15:13:22.547" v="47"/>
          <ac:picMkLst>
            <pc:docMk/>
            <pc:sldMk cId="2130456847" sldId="390"/>
            <ac:picMk id="40" creationId="{5DE99DAC-C4D2-4C66-97C5-AF29BA528435}"/>
          </ac:picMkLst>
        </pc:picChg>
        <pc:picChg chg="del">
          <ac:chgData name="Laura Oathout" userId="6ff55ba14486fe89" providerId="LiveId" clId="{0A1478CD-7168-4CF2-A6DF-E107CE0B80CB}" dt="2022-04-26T15:13:22.544" v="39"/>
          <ac:picMkLst>
            <pc:docMk/>
            <pc:sldMk cId="2130456847" sldId="390"/>
            <ac:picMk id="42" creationId="{83609A61-E045-4C1B-8D3A-AE650F167416}"/>
          </ac:picMkLst>
        </pc:picChg>
        <pc:picChg chg="del">
          <ac:chgData name="Laura Oathout" userId="6ff55ba14486fe89" providerId="LiveId" clId="{0A1478CD-7168-4CF2-A6DF-E107CE0B80CB}" dt="2022-04-26T15:13:22.546" v="41"/>
          <ac:picMkLst>
            <pc:docMk/>
            <pc:sldMk cId="2130456847" sldId="390"/>
            <ac:picMk id="44" creationId="{A8B31A5C-D116-4206-A57B-81E58E9C888F}"/>
          </ac:picMkLst>
        </pc:picChg>
        <pc:picChg chg="del">
          <ac:chgData name="Laura Oathout" userId="6ff55ba14486fe89" providerId="LiveId" clId="{0A1478CD-7168-4CF2-A6DF-E107CE0B80CB}" dt="2022-04-26T15:13:22.543" v="33"/>
          <ac:picMkLst>
            <pc:docMk/>
            <pc:sldMk cId="2130456847" sldId="390"/>
            <ac:picMk id="46" creationId="{EE95AB4E-A692-4FC6-8B77-0414F70B755F}"/>
          </ac:picMkLst>
        </pc:picChg>
      </pc:sldChg>
      <pc:sldChg chg="delSp mod setBg">
        <pc:chgData name="Laura Oathout" userId="6ff55ba14486fe89" providerId="LiveId" clId="{0A1478CD-7168-4CF2-A6DF-E107CE0B80CB}" dt="2022-04-26T15:13:22.597" v="97"/>
        <pc:sldMkLst>
          <pc:docMk/>
          <pc:sldMk cId="3455315395" sldId="391"/>
        </pc:sldMkLst>
        <pc:spChg chg="del">
          <ac:chgData name="Laura Oathout" userId="6ff55ba14486fe89" providerId="LiveId" clId="{0A1478CD-7168-4CF2-A6DF-E107CE0B80CB}" dt="2022-04-26T15:13:22.576" v="65"/>
          <ac:spMkLst>
            <pc:docMk/>
            <pc:sldMk cId="3455315395" sldId="391"/>
            <ac:spMk id="2" creationId="{CB78053B-F482-4B60-B13A-46D063CF3696}"/>
          </ac:spMkLst>
        </pc:spChg>
        <pc:spChg chg="del">
          <ac:chgData name="Laura Oathout" userId="6ff55ba14486fe89" providerId="LiveId" clId="{0A1478CD-7168-4CF2-A6DF-E107CE0B80CB}" dt="2022-04-26T15:13:22.573" v="57"/>
          <ac:spMkLst>
            <pc:docMk/>
            <pc:sldMk cId="3455315395" sldId="391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572" v="55"/>
          <ac:spMkLst>
            <pc:docMk/>
            <pc:sldMk cId="3455315395" sldId="391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577" v="67"/>
          <ac:spMkLst>
            <pc:docMk/>
            <pc:sldMk cId="3455315395" sldId="391"/>
            <ac:spMk id="23" creationId="{D5917EA0-B6DD-4784-8BA6-2F3614630F42}"/>
          </ac:spMkLst>
        </pc:spChg>
        <pc:spChg chg="del">
          <ac:chgData name="Laura Oathout" userId="6ff55ba14486fe89" providerId="LiveId" clId="{0A1478CD-7168-4CF2-A6DF-E107CE0B80CB}" dt="2022-04-26T15:13:22.574" v="61"/>
          <ac:spMkLst>
            <pc:docMk/>
            <pc:sldMk cId="3455315395" sldId="391"/>
            <ac:spMk id="24" creationId="{AF8BCE31-5B85-496D-B582-C123476EC270}"/>
          </ac:spMkLst>
        </pc:spChg>
        <pc:spChg chg="del">
          <ac:chgData name="Laura Oathout" userId="6ff55ba14486fe89" providerId="LiveId" clId="{0A1478CD-7168-4CF2-A6DF-E107CE0B80CB}" dt="2022-04-26T15:13:22.578" v="69"/>
          <ac:spMkLst>
            <pc:docMk/>
            <pc:sldMk cId="3455315395" sldId="391"/>
            <ac:spMk id="25" creationId="{302B734C-EE47-457D-BB48-07AFE024AB41}"/>
          </ac:spMkLst>
        </pc:spChg>
        <pc:spChg chg="del">
          <ac:chgData name="Laura Oathout" userId="6ff55ba14486fe89" providerId="LiveId" clId="{0A1478CD-7168-4CF2-A6DF-E107CE0B80CB}" dt="2022-04-26T15:13:22.578" v="71"/>
          <ac:spMkLst>
            <pc:docMk/>
            <pc:sldMk cId="3455315395" sldId="391"/>
            <ac:spMk id="27" creationId="{85428494-FF47-487D-8719-07B7EDF40520}"/>
          </ac:spMkLst>
        </pc:spChg>
        <pc:spChg chg="del">
          <ac:chgData name="Laura Oathout" userId="6ff55ba14486fe89" providerId="LiveId" clId="{0A1478CD-7168-4CF2-A6DF-E107CE0B80CB}" dt="2022-04-26T15:13:22.578" v="75"/>
          <ac:spMkLst>
            <pc:docMk/>
            <pc:sldMk cId="3455315395" sldId="391"/>
            <ac:spMk id="29" creationId="{65E7A1BD-957A-452F-A075-A5B33A330F1A}"/>
          </ac:spMkLst>
        </pc:spChg>
        <pc:spChg chg="del">
          <ac:chgData name="Laura Oathout" userId="6ff55ba14486fe89" providerId="LiveId" clId="{0A1478CD-7168-4CF2-A6DF-E107CE0B80CB}" dt="2022-04-26T15:13:22.575" v="63"/>
          <ac:spMkLst>
            <pc:docMk/>
            <pc:sldMk cId="3455315395" sldId="391"/>
            <ac:spMk id="31" creationId="{DE1C293B-7B1D-4516-BBCD-6B3B69D2EDA3}"/>
          </ac:spMkLst>
        </pc:spChg>
        <pc:spChg chg="del">
          <ac:chgData name="Laura Oathout" userId="6ff55ba14486fe89" providerId="LiveId" clId="{0A1478CD-7168-4CF2-A6DF-E107CE0B80CB}" dt="2022-04-26T15:13:22.578" v="77"/>
          <ac:spMkLst>
            <pc:docMk/>
            <pc:sldMk cId="3455315395" sldId="391"/>
            <ac:spMk id="32" creationId="{310FB8B5-DEA0-4A02-AD7C-F9E8725356E3}"/>
          </ac:spMkLst>
        </pc:spChg>
        <pc:spChg chg="del">
          <ac:chgData name="Laura Oathout" userId="6ff55ba14486fe89" providerId="LiveId" clId="{0A1478CD-7168-4CF2-A6DF-E107CE0B80CB}" dt="2022-04-26T15:13:22.586" v="95"/>
          <ac:spMkLst>
            <pc:docMk/>
            <pc:sldMk cId="3455315395" sldId="391"/>
            <ac:spMk id="36" creationId="{F519FCA3-5544-48B2-B635-E8657BAF94B7}"/>
          </ac:spMkLst>
        </pc:spChg>
        <pc:grpChg chg="del">
          <ac:chgData name="Laura Oathout" userId="6ff55ba14486fe89" providerId="LiveId" clId="{0A1478CD-7168-4CF2-A6DF-E107CE0B80CB}" dt="2022-04-26T15:13:22.581" v="81"/>
          <ac:grpSpMkLst>
            <pc:docMk/>
            <pc:sldMk cId="3455315395" sldId="391"/>
            <ac:grpSpMk id="12" creationId="{908028D5-279C-4CF8-9E65-1C5B9C066F6A}"/>
          </ac:grpSpMkLst>
        </pc:grpChg>
        <pc:picChg chg="del">
          <ac:chgData name="Laura Oathout" userId="6ff55ba14486fe89" providerId="LiveId" clId="{0A1478CD-7168-4CF2-A6DF-E107CE0B80CB}" dt="2022-04-26T15:13:22.578" v="79"/>
          <ac:picMkLst>
            <pc:docMk/>
            <pc:sldMk cId="3455315395" sldId="391"/>
            <ac:picMk id="5" creationId="{DCFD27A1-4EE4-4951-A36B-4A17DE5761B7}"/>
          </ac:picMkLst>
        </pc:picChg>
        <pc:picChg chg="del">
          <ac:chgData name="Laura Oathout" userId="6ff55ba14486fe89" providerId="LiveId" clId="{0A1478CD-7168-4CF2-A6DF-E107CE0B80CB}" dt="2022-04-26T15:13:22.570" v="53"/>
          <ac:picMkLst>
            <pc:docMk/>
            <pc:sldMk cId="3455315395" sldId="391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581" v="87"/>
          <ac:picMkLst>
            <pc:docMk/>
            <pc:sldMk cId="3455315395" sldId="391"/>
            <ac:picMk id="14" creationId="{E687DCF7-92C8-49AA-91DE-E8C010CD96D3}"/>
          </ac:picMkLst>
        </pc:picChg>
        <pc:picChg chg="del">
          <ac:chgData name="Laura Oathout" userId="6ff55ba14486fe89" providerId="LiveId" clId="{0A1478CD-7168-4CF2-A6DF-E107CE0B80CB}" dt="2022-04-26T15:13:22.574" v="59"/>
          <ac:picMkLst>
            <pc:docMk/>
            <pc:sldMk cId="3455315395" sldId="391"/>
            <ac:picMk id="18" creationId="{0E9E3AEA-ECC3-46AD-ABF8-3311306B3E98}"/>
          </ac:picMkLst>
        </pc:picChg>
        <pc:picChg chg="del">
          <ac:chgData name="Laura Oathout" userId="6ff55ba14486fe89" providerId="LiveId" clId="{0A1478CD-7168-4CF2-A6DF-E107CE0B80CB}" dt="2022-04-26T15:13:22.581" v="83"/>
          <ac:picMkLst>
            <pc:docMk/>
            <pc:sldMk cId="3455315395" sldId="391"/>
            <ac:picMk id="35" creationId="{52DE9F9C-CC57-4498-9F46-631318EB7E6E}"/>
          </ac:picMkLst>
        </pc:picChg>
        <pc:picChg chg="del">
          <ac:chgData name="Laura Oathout" userId="6ff55ba14486fe89" providerId="LiveId" clId="{0A1478CD-7168-4CF2-A6DF-E107CE0B80CB}" dt="2022-04-26T15:13:22.581" v="93"/>
          <ac:picMkLst>
            <pc:docMk/>
            <pc:sldMk cId="3455315395" sldId="391"/>
            <ac:picMk id="37" creationId="{469767C2-770D-41AD-8556-0F4C625596D5}"/>
          </ac:picMkLst>
        </pc:picChg>
        <pc:picChg chg="del">
          <ac:chgData name="Laura Oathout" userId="6ff55ba14486fe89" providerId="LiveId" clId="{0A1478CD-7168-4CF2-A6DF-E107CE0B80CB}" dt="2022-04-26T15:13:22.581" v="85"/>
          <ac:picMkLst>
            <pc:docMk/>
            <pc:sldMk cId="3455315395" sldId="391"/>
            <ac:picMk id="40" creationId="{5DE99DAC-C4D2-4C66-97C5-AF29BA528435}"/>
          </ac:picMkLst>
        </pc:picChg>
        <pc:picChg chg="del">
          <ac:chgData name="Laura Oathout" userId="6ff55ba14486fe89" providerId="LiveId" clId="{0A1478CD-7168-4CF2-A6DF-E107CE0B80CB}" dt="2022-04-26T15:13:22.581" v="89"/>
          <ac:picMkLst>
            <pc:docMk/>
            <pc:sldMk cId="3455315395" sldId="391"/>
            <ac:picMk id="42" creationId="{83609A61-E045-4C1B-8D3A-AE650F167416}"/>
          </ac:picMkLst>
        </pc:picChg>
        <pc:picChg chg="del">
          <ac:chgData name="Laura Oathout" userId="6ff55ba14486fe89" providerId="LiveId" clId="{0A1478CD-7168-4CF2-A6DF-E107CE0B80CB}" dt="2022-04-26T15:13:22.581" v="91"/>
          <ac:picMkLst>
            <pc:docMk/>
            <pc:sldMk cId="3455315395" sldId="391"/>
            <ac:picMk id="44" creationId="{A8B31A5C-D116-4206-A57B-81E58E9C888F}"/>
          </ac:picMkLst>
        </pc:picChg>
        <pc:picChg chg="del">
          <ac:chgData name="Laura Oathout" userId="6ff55ba14486fe89" providerId="LiveId" clId="{0A1478CD-7168-4CF2-A6DF-E107CE0B80CB}" dt="2022-04-26T15:13:22.578" v="73"/>
          <ac:picMkLst>
            <pc:docMk/>
            <pc:sldMk cId="3455315395" sldId="391"/>
            <ac:picMk id="46" creationId="{EE95AB4E-A692-4FC6-8B77-0414F70B755F}"/>
          </ac:picMkLst>
        </pc:picChg>
      </pc:sldChg>
      <pc:sldChg chg="delSp mod setBg">
        <pc:chgData name="Laura Oathout" userId="6ff55ba14486fe89" providerId="LiveId" clId="{0A1478CD-7168-4CF2-A6DF-E107CE0B80CB}" dt="2022-04-26T15:13:22.617" v="117"/>
        <pc:sldMkLst>
          <pc:docMk/>
          <pc:sldMk cId="3332277887" sldId="392"/>
        </pc:sldMkLst>
        <pc:spChg chg="del">
          <ac:chgData name="Laura Oathout" userId="6ff55ba14486fe89" providerId="LiveId" clId="{0A1478CD-7168-4CF2-A6DF-E107CE0B80CB}" dt="2022-04-26T15:13:22.597" v="103"/>
          <ac:spMkLst>
            <pc:docMk/>
            <pc:sldMk cId="3332277887" sldId="392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597" v="101"/>
          <ac:spMkLst>
            <pc:docMk/>
            <pc:sldMk cId="3332277887" sldId="392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597" v="113"/>
          <ac:spMkLst>
            <pc:docMk/>
            <pc:sldMk cId="3332277887" sldId="392"/>
            <ac:spMk id="39" creationId="{D8E423AC-8ED3-498E-ACAC-D546D5F48879}"/>
          </ac:spMkLst>
        </pc:spChg>
        <pc:spChg chg="del">
          <ac:chgData name="Laura Oathout" userId="6ff55ba14486fe89" providerId="LiveId" clId="{0A1478CD-7168-4CF2-A6DF-E107CE0B80CB}" dt="2022-04-26T15:13:22.597" v="115"/>
          <ac:spMkLst>
            <pc:docMk/>
            <pc:sldMk cId="3332277887" sldId="392"/>
            <ac:spMk id="45" creationId="{00958C6F-3CEA-4176-9ACD-6EBF2FCAC77A}"/>
          </ac:spMkLst>
        </pc:spChg>
        <pc:grpChg chg="del">
          <ac:chgData name="Laura Oathout" userId="6ff55ba14486fe89" providerId="LiveId" clId="{0A1478CD-7168-4CF2-A6DF-E107CE0B80CB}" dt="2022-04-26T15:13:22.597" v="105"/>
          <ac:grpSpMkLst>
            <pc:docMk/>
            <pc:sldMk cId="3332277887" sldId="392"/>
            <ac:grpSpMk id="38" creationId="{A39BCE7D-3C9B-4597-A538-5AA40F20A117}"/>
          </ac:grpSpMkLst>
        </pc:grpChg>
        <pc:picChg chg="del">
          <ac:chgData name="Laura Oathout" userId="6ff55ba14486fe89" providerId="LiveId" clId="{0A1478CD-7168-4CF2-A6DF-E107CE0B80CB}" dt="2022-04-26T15:13:22.597" v="99"/>
          <ac:picMkLst>
            <pc:docMk/>
            <pc:sldMk cId="3332277887" sldId="392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597" v="109"/>
          <ac:picMkLst>
            <pc:docMk/>
            <pc:sldMk cId="3332277887" sldId="392"/>
            <ac:picMk id="13" creationId="{2C528477-E5B8-4E4B-BAB0-30624C3E70EB}"/>
          </ac:picMkLst>
        </pc:picChg>
        <pc:picChg chg="del">
          <ac:chgData name="Laura Oathout" userId="6ff55ba14486fe89" providerId="LiveId" clId="{0A1478CD-7168-4CF2-A6DF-E107CE0B80CB}" dt="2022-04-26T15:13:22.597" v="111"/>
          <ac:picMkLst>
            <pc:docMk/>
            <pc:sldMk cId="3332277887" sldId="392"/>
            <ac:picMk id="22" creationId="{994781AF-C756-4459-BD4E-D6DF6F097C64}"/>
          </ac:picMkLst>
        </pc:picChg>
        <pc:picChg chg="del">
          <ac:chgData name="Laura Oathout" userId="6ff55ba14486fe89" providerId="LiveId" clId="{0A1478CD-7168-4CF2-A6DF-E107CE0B80CB}" dt="2022-04-26T15:13:22.597" v="107"/>
          <ac:picMkLst>
            <pc:docMk/>
            <pc:sldMk cId="3332277887" sldId="392"/>
            <ac:picMk id="30" creationId="{76D147F8-E638-4DE6-9983-022919DF701C}"/>
          </ac:picMkLst>
        </pc:picChg>
      </pc:sldChg>
      <pc:sldChg chg="delSp mod setBg">
        <pc:chgData name="Laura Oathout" userId="6ff55ba14486fe89" providerId="LiveId" clId="{0A1478CD-7168-4CF2-A6DF-E107CE0B80CB}" dt="2022-04-26T15:13:22.638" v="139"/>
        <pc:sldMkLst>
          <pc:docMk/>
          <pc:sldMk cId="3998646508" sldId="393"/>
        </pc:sldMkLst>
        <pc:spChg chg="del">
          <ac:chgData name="Laura Oathout" userId="6ff55ba14486fe89" providerId="LiveId" clId="{0A1478CD-7168-4CF2-A6DF-E107CE0B80CB}" dt="2022-04-26T15:13:22.617" v="127"/>
          <ac:spMkLst>
            <pc:docMk/>
            <pc:sldMk cId="3998646508" sldId="393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617" v="121"/>
          <ac:spMkLst>
            <pc:docMk/>
            <pc:sldMk cId="3998646508" sldId="393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617" v="125"/>
          <ac:spMkLst>
            <pc:docMk/>
            <pc:sldMk cId="3998646508" sldId="393"/>
            <ac:spMk id="18" creationId="{660E9A0C-77C1-47AB-8FE8-BB2652D9C2A4}"/>
          </ac:spMkLst>
        </pc:spChg>
        <pc:grpChg chg="del">
          <ac:chgData name="Laura Oathout" userId="6ff55ba14486fe89" providerId="LiveId" clId="{0A1478CD-7168-4CF2-A6DF-E107CE0B80CB}" dt="2022-04-26T15:13:22.617" v="129"/>
          <ac:grpSpMkLst>
            <pc:docMk/>
            <pc:sldMk cId="3998646508" sldId="393"/>
            <ac:grpSpMk id="21" creationId="{CEE5E72B-7113-40BF-91B7-0A7631226BF0}"/>
          </ac:grpSpMkLst>
        </pc:grpChg>
        <pc:picChg chg="del">
          <ac:chgData name="Laura Oathout" userId="6ff55ba14486fe89" providerId="LiveId" clId="{0A1478CD-7168-4CF2-A6DF-E107CE0B80CB}" dt="2022-04-26T15:13:22.617" v="119"/>
          <ac:picMkLst>
            <pc:docMk/>
            <pc:sldMk cId="3998646508" sldId="393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617" v="123"/>
          <ac:picMkLst>
            <pc:docMk/>
            <pc:sldMk cId="3998646508" sldId="393"/>
            <ac:picMk id="9" creationId="{1FEB663B-7265-49EB-8CEC-9597DBC169D7}"/>
          </ac:picMkLst>
        </pc:picChg>
        <pc:picChg chg="del">
          <ac:chgData name="Laura Oathout" userId="6ff55ba14486fe89" providerId="LiveId" clId="{0A1478CD-7168-4CF2-A6DF-E107CE0B80CB}" dt="2022-04-26T15:13:22.617" v="135"/>
          <ac:picMkLst>
            <pc:docMk/>
            <pc:sldMk cId="3998646508" sldId="393"/>
            <ac:picMk id="17" creationId="{66F09C85-6AA1-4232-B9D1-120342CA3583}"/>
          </ac:picMkLst>
        </pc:picChg>
        <pc:picChg chg="del">
          <ac:chgData name="Laura Oathout" userId="6ff55ba14486fe89" providerId="LiveId" clId="{0A1478CD-7168-4CF2-A6DF-E107CE0B80CB}" dt="2022-04-26T15:13:22.617" v="131"/>
          <ac:picMkLst>
            <pc:docMk/>
            <pc:sldMk cId="3998646508" sldId="393"/>
            <ac:picMk id="20" creationId="{2C958750-55C1-443B-BE87-0C96068B7ADF}"/>
          </ac:picMkLst>
        </pc:picChg>
        <pc:picChg chg="del">
          <ac:chgData name="Laura Oathout" userId="6ff55ba14486fe89" providerId="LiveId" clId="{0A1478CD-7168-4CF2-A6DF-E107CE0B80CB}" dt="2022-04-26T15:13:22.617" v="133"/>
          <ac:picMkLst>
            <pc:docMk/>
            <pc:sldMk cId="3998646508" sldId="393"/>
            <ac:picMk id="24" creationId="{B8C900F5-8DAC-4764-9B7D-3671824311A7}"/>
          </ac:picMkLst>
        </pc:picChg>
        <pc:picChg chg="del">
          <ac:chgData name="Laura Oathout" userId="6ff55ba14486fe89" providerId="LiveId" clId="{0A1478CD-7168-4CF2-A6DF-E107CE0B80CB}" dt="2022-04-26T15:13:22.617" v="137"/>
          <ac:picMkLst>
            <pc:docMk/>
            <pc:sldMk cId="3998646508" sldId="393"/>
            <ac:picMk id="33" creationId="{D2034FA5-471C-4320-A076-04AD6FB75B58}"/>
          </ac:picMkLst>
        </pc:picChg>
      </pc:sldChg>
      <pc:sldChg chg="delSp mod setBg">
        <pc:chgData name="Laura Oathout" userId="6ff55ba14486fe89" providerId="LiveId" clId="{0A1478CD-7168-4CF2-A6DF-E107CE0B80CB}" dt="2022-04-26T15:13:22.657" v="169"/>
        <pc:sldMkLst>
          <pc:docMk/>
          <pc:sldMk cId="2906344567" sldId="394"/>
        </pc:sldMkLst>
        <pc:spChg chg="del">
          <ac:chgData name="Laura Oathout" userId="6ff55ba14486fe89" providerId="LiveId" clId="{0A1478CD-7168-4CF2-A6DF-E107CE0B80CB}" dt="2022-04-26T15:13:22.638" v="149"/>
          <ac:spMkLst>
            <pc:docMk/>
            <pc:sldMk cId="2906344567" sldId="394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638" v="143"/>
          <ac:spMkLst>
            <pc:docMk/>
            <pc:sldMk cId="2906344567" sldId="394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638" v="145"/>
          <ac:spMkLst>
            <pc:docMk/>
            <pc:sldMk cId="2906344567" sldId="394"/>
            <ac:spMk id="18" creationId="{660E9A0C-77C1-47AB-8FE8-BB2652D9C2A4}"/>
          </ac:spMkLst>
        </pc:spChg>
        <pc:spChg chg="del">
          <ac:chgData name="Laura Oathout" userId="6ff55ba14486fe89" providerId="LiveId" clId="{0A1478CD-7168-4CF2-A6DF-E107CE0B80CB}" dt="2022-04-26T15:13:22.638" v="167"/>
          <ac:spMkLst>
            <pc:docMk/>
            <pc:sldMk cId="2906344567" sldId="394"/>
            <ac:spMk id="34" creationId="{07467FF9-908B-4F77-8849-9DEEB20FA756}"/>
          </ac:spMkLst>
        </pc:spChg>
        <pc:grpChg chg="del">
          <ac:chgData name="Laura Oathout" userId="6ff55ba14486fe89" providerId="LiveId" clId="{0A1478CD-7168-4CF2-A6DF-E107CE0B80CB}" dt="2022-04-26T15:13:22.638" v="159"/>
          <ac:grpSpMkLst>
            <pc:docMk/>
            <pc:sldMk cId="2906344567" sldId="394"/>
            <ac:grpSpMk id="25" creationId="{229B983B-0EC6-4C29-9A89-F8805AAC7F33}"/>
          </ac:grpSpMkLst>
        </pc:grpChg>
        <pc:picChg chg="del">
          <ac:chgData name="Laura Oathout" userId="6ff55ba14486fe89" providerId="LiveId" clId="{0A1478CD-7168-4CF2-A6DF-E107CE0B80CB}" dt="2022-04-26T15:13:22.638" v="153"/>
          <ac:picMkLst>
            <pc:docMk/>
            <pc:sldMk cId="2906344567" sldId="394"/>
            <ac:picMk id="5" creationId="{EF98CB5F-38A5-40BD-9D90-003270FE88AD}"/>
          </ac:picMkLst>
        </pc:picChg>
        <pc:picChg chg="del">
          <ac:chgData name="Laura Oathout" userId="6ff55ba14486fe89" providerId="LiveId" clId="{0A1478CD-7168-4CF2-A6DF-E107CE0B80CB}" dt="2022-04-26T15:13:22.638" v="141"/>
          <ac:picMkLst>
            <pc:docMk/>
            <pc:sldMk cId="2906344567" sldId="394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638" v="151"/>
          <ac:picMkLst>
            <pc:docMk/>
            <pc:sldMk cId="2906344567" sldId="394"/>
            <ac:picMk id="10" creationId="{E67130CB-8068-4454-A049-7FEFD81AED01}"/>
          </ac:picMkLst>
        </pc:picChg>
        <pc:picChg chg="del">
          <ac:chgData name="Laura Oathout" userId="6ff55ba14486fe89" providerId="LiveId" clId="{0A1478CD-7168-4CF2-A6DF-E107CE0B80CB}" dt="2022-04-26T15:13:22.638" v="155"/>
          <ac:picMkLst>
            <pc:docMk/>
            <pc:sldMk cId="2906344567" sldId="394"/>
            <ac:picMk id="14" creationId="{671CBF0B-5D6D-4828-957D-5187E3316C46}"/>
          </ac:picMkLst>
        </pc:picChg>
        <pc:picChg chg="del">
          <ac:chgData name="Laura Oathout" userId="6ff55ba14486fe89" providerId="LiveId" clId="{0A1478CD-7168-4CF2-A6DF-E107CE0B80CB}" dt="2022-04-26T15:13:22.638" v="157"/>
          <ac:picMkLst>
            <pc:docMk/>
            <pc:sldMk cId="2906344567" sldId="394"/>
            <ac:picMk id="16" creationId="{10CEBF98-791C-4287-BA1E-E475852CF079}"/>
          </ac:picMkLst>
        </pc:picChg>
        <pc:picChg chg="del">
          <ac:chgData name="Laura Oathout" userId="6ff55ba14486fe89" providerId="LiveId" clId="{0A1478CD-7168-4CF2-A6DF-E107CE0B80CB}" dt="2022-04-26T15:13:22.638" v="161"/>
          <ac:picMkLst>
            <pc:docMk/>
            <pc:sldMk cId="2906344567" sldId="394"/>
            <ac:picMk id="27" creationId="{8F2CBD85-CEE3-4EFD-BC3F-5E76161AEBEC}"/>
          </ac:picMkLst>
        </pc:picChg>
        <pc:picChg chg="del">
          <ac:chgData name="Laura Oathout" userId="6ff55ba14486fe89" providerId="LiveId" clId="{0A1478CD-7168-4CF2-A6DF-E107CE0B80CB}" dt="2022-04-26T15:13:22.638" v="163"/>
          <ac:picMkLst>
            <pc:docMk/>
            <pc:sldMk cId="2906344567" sldId="394"/>
            <ac:picMk id="29" creationId="{92761BB2-1348-4DA7-9B63-541444A45E07}"/>
          </ac:picMkLst>
        </pc:picChg>
        <pc:picChg chg="del">
          <ac:chgData name="Laura Oathout" userId="6ff55ba14486fe89" providerId="LiveId" clId="{0A1478CD-7168-4CF2-A6DF-E107CE0B80CB}" dt="2022-04-26T15:13:22.638" v="165"/>
          <ac:picMkLst>
            <pc:docMk/>
            <pc:sldMk cId="2906344567" sldId="394"/>
            <ac:picMk id="33" creationId="{5830C596-4FBA-46A7-9109-92924F3C6DEA}"/>
          </ac:picMkLst>
        </pc:picChg>
        <pc:picChg chg="del">
          <ac:chgData name="Laura Oathout" userId="6ff55ba14486fe89" providerId="LiveId" clId="{0A1478CD-7168-4CF2-A6DF-E107CE0B80CB}" dt="2022-04-26T15:13:22.638" v="147"/>
          <ac:picMkLst>
            <pc:docMk/>
            <pc:sldMk cId="2906344567" sldId="394"/>
            <ac:picMk id="36" creationId="{8BB8D1E6-F368-4DA1-B89F-10CFF0659795}"/>
          </ac:picMkLst>
        </pc:picChg>
      </pc:sldChg>
      <pc:sldChg chg="delSp mod setBg">
        <pc:chgData name="Laura Oathout" userId="6ff55ba14486fe89" providerId="LiveId" clId="{0A1478CD-7168-4CF2-A6DF-E107CE0B80CB}" dt="2022-04-26T15:13:22.680" v="211"/>
        <pc:sldMkLst>
          <pc:docMk/>
          <pc:sldMk cId="2025904366" sldId="395"/>
        </pc:sldMkLst>
        <pc:spChg chg="del">
          <ac:chgData name="Laura Oathout" userId="6ff55ba14486fe89" providerId="LiveId" clId="{0A1478CD-7168-4CF2-A6DF-E107CE0B80CB}" dt="2022-04-26T15:13:22.664" v="209"/>
          <ac:spMkLst>
            <pc:docMk/>
            <pc:sldMk cId="2025904366" sldId="395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657" v="173"/>
          <ac:spMkLst>
            <pc:docMk/>
            <pc:sldMk cId="2025904366" sldId="395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664" v="183"/>
          <ac:spMkLst>
            <pc:docMk/>
            <pc:sldMk cId="2025904366" sldId="395"/>
            <ac:spMk id="31" creationId="{DE1C293B-7B1D-4516-BBCD-6B3B69D2EDA3}"/>
          </ac:spMkLst>
        </pc:spChg>
        <pc:spChg chg="del">
          <ac:chgData name="Laura Oathout" userId="6ff55ba14486fe89" providerId="LiveId" clId="{0A1478CD-7168-4CF2-A6DF-E107CE0B80CB}" dt="2022-04-26T15:13:22.664" v="193"/>
          <ac:spMkLst>
            <pc:docMk/>
            <pc:sldMk cId="2025904366" sldId="395"/>
            <ac:spMk id="47" creationId="{F7A1F8A9-68C0-451F-BEF1-EFC35814F8B0}"/>
          </ac:spMkLst>
        </pc:spChg>
        <pc:picChg chg="del">
          <ac:chgData name="Laura Oathout" userId="6ff55ba14486fe89" providerId="LiveId" clId="{0A1478CD-7168-4CF2-A6DF-E107CE0B80CB}" dt="2022-04-26T15:13:22.664" v="187"/>
          <ac:picMkLst>
            <pc:docMk/>
            <pc:sldMk cId="2025904366" sldId="395"/>
            <ac:picMk id="4" creationId="{4929FE35-61B4-4424-BC68-1B1FDD028C40}"/>
          </ac:picMkLst>
        </pc:picChg>
        <pc:picChg chg="del">
          <ac:chgData name="Laura Oathout" userId="6ff55ba14486fe89" providerId="LiveId" clId="{0A1478CD-7168-4CF2-A6DF-E107CE0B80CB}" dt="2022-04-26T15:13:22.664" v="195"/>
          <ac:picMkLst>
            <pc:docMk/>
            <pc:sldMk cId="2025904366" sldId="395"/>
            <ac:picMk id="6" creationId="{49030CCA-F800-4446-BE32-DE8C3417380E}"/>
          </ac:picMkLst>
        </pc:picChg>
        <pc:picChg chg="del">
          <ac:chgData name="Laura Oathout" userId="6ff55ba14486fe89" providerId="LiveId" clId="{0A1478CD-7168-4CF2-A6DF-E107CE0B80CB}" dt="2022-04-26T15:13:22.657" v="171"/>
          <ac:picMkLst>
            <pc:docMk/>
            <pc:sldMk cId="2025904366" sldId="395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664" v="177"/>
          <ac:picMkLst>
            <pc:docMk/>
            <pc:sldMk cId="2025904366" sldId="395"/>
            <ac:picMk id="18" creationId="{0E9E3AEA-ECC3-46AD-ABF8-3311306B3E98}"/>
          </ac:picMkLst>
        </pc:picChg>
        <pc:picChg chg="del">
          <ac:chgData name="Laura Oathout" userId="6ff55ba14486fe89" providerId="LiveId" clId="{0A1478CD-7168-4CF2-A6DF-E107CE0B80CB}" dt="2022-04-26T15:13:22.664" v="175"/>
          <ac:picMkLst>
            <pc:docMk/>
            <pc:sldMk cId="2025904366" sldId="395"/>
            <ac:picMk id="21" creationId="{46556B6F-7129-4AEB-BB29-3063B62990E4}"/>
          </ac:picMkLst>
        </pc:picChg>
        <pc:picChg chg="del">
          <ac:chgData name="Laura Oathout" userId="6ff55ba14486fe89" providerId="LiveId" clId="{0A1478CD-7168-4CF2-A6DF-E107CE0B80CB}" dt="2022-04-26T15:13:22.664" v="207"/>
          <ac:picMkLst>
            <pc:docMk/>
            <pc:sldMk cId="2025904366" sldId="395"/>
            <ac:picMk id="22" creationId="{B0D7F022-69C7-4F7A-B880-EBF7E9BB775C}"/>
          </ac:picMkLst>
        </pc:picChg>
        <pc:picChg chg="del">
          <ac:chgData name="Laura Oathout" userId="6ff55ba14486fe89" providerId="LiveId" clId="{0A1478CD-7168-4CF2-A6DF-E107CE0B80CB}" dt="2022-04-26T15:13:22.664" v="179"/>
          <ac:picMkLst>
            <pc:docMk/>
            <pc:sldMk cId="2025904366" sldId="395"/>
            <ac:picMk id="26" creationId="{E8B33B7D-FE02-45BC-9523-929533D41597}"/>
          </ac:picMkLst>
        </pc:picChg>
        <pc:picChg chg="del">
          <ac:chgData name="Laura Oathout" userId="6ff55ba14486fe89" providerId="LiveId" clId="{0A1478CD-7168-4CF2-A6DF-E107CE0B80CB}" dt="2022-04-26T15:13:22.664" v="181"/>
          <ac:picMkLst>
            <pc:docMk/>
            <pc:sldMk cId="2025904366" sldId="395"/>
            <ac:picMk id="28" creationId="{32D53244-3882-4DCD-9F59-4261544E27F0}"/>
          </ac:picMkLst>
        </pc:picChg>
        <pc:picChg chg="del">
          <ac:chgData name="Laura Oathout" userId="6ff55ba14486fe89" providerId="LiveId" clId="{0A1478CD-7168-4CF2-A6DF-E107CE0B80CB}" dt="2022-04-26T15:13:22.664" v="189"/>
          <ac:picMkLst>
            <pc:docMk/>
            <pc:sldMk cId="2025904366" sldId="395"/>
            <ac:picMk id="30" creationId="{08FC011F-9E42-42DB-A3C7-ED4959ECB2D2}"/>
          </ac:picMkLst>
        </pc:picChg>
        <pc:picChg chg="del">
          <ac:chgData name="Laura Oathout" userId="6ff55ba14486fe89" providerId="LiveId" clId="{0A1478CD-7168-4CF2-A6DF-E107CE0B80CB}" dt="2022-04-26T15:13:22.664" v="191"/>
          <ac:picMkLst>
            <pc:docMk/>
            <pc:sldMk cId="2025904366" sldId="395"/>
            <ac:picMk id="33" creationId="{A06AFD1C-6606-404F-B26A-B8BFD6FF4F0E}"/>
          </ac:picMkLst>
        </pc:picChg>
        <pc:picChg chg="del">
          <ac:chgData name="Laura Oathout" userId="6ff55ba14486fe89" providerId="LiveId" clId="{0A1478CD-7168-4CF2-A6DF-E107CE0B80CB}" dt="2022-04-26T15:13:22.664" v="201"/>
          <ac:picMkLst>
            <pc:docMk/>
            <pc:sldMk cId="2025904366" sldId="395"/>
            <ac:picMk id="35" creationId="{52DE9F9C-CC57-4498-9F46-631318EB7E6E}"/>
          </ac:picMkLst>
        </pc:picChg>
        <pc:picChg chg="del">
          <ac:chgData name="Laura Oathout" userId="6ff55ba14486fe89" providerId="LiveId" clId="{0A1478CD-7168-4CF2-A6DF-E107CE0B80CB}" dt="2022-04-26T15:13:22.664" v="203"/>
          <ac:picMkLst>
            <pc:docMk/>
            <pc:sldMk cId="2025904366" sldId="395"/>
            <ac:picMk id="37" creationId="{469767C2-770D-41AD-8556-0F4C625596D5}"/>
          </ac:picMkLst>
        </pc:picChg>
        <pc:picChg chg="del">
          <ac:chgData name="Laura Oathout" userId="6ff55ba14486fe89" providerId="LiveId" clId="{0A1478CD-7168-4CF2-A6DF-E107CE0B80CB}" dt="2022-04-26T15:13:22.664" v="205"/>
          <ac:picMkLst>
            <pc:docMk/>
            <pc:sldMk cId="2025904366" sldId="395"/>
            <ac:picMk id="40" creationId="{5DE99DAC-C4D2-4C66-97C5-AF29BA528435}"/>
          </ac:picMkLst>
        </pc:picChg>
        <pc:picChg chg="del">
          <ac:chgData name="Laura Oathout" userId="6ff55ba14486fe89" providerId="LiveId" clId="{0A1478CD-7168-4CF2-A6DF-E107CE0B80CB}" dt="2022-04-26T15:13:22.664" v="197"/>
          <ac:picMkLst>
            <pc:docMk/>
            <pc:sldMk cId="2025904366" sldId="395"/>
            <ac:picMk id="42" creationId="{83609A61-E045-4C1B-8D3A-AE650F167416}"/>
          </ac:picMkLst>
        </pc:picChg>
        <pc:picChg chg="del">
          <ac:chgData name="Laura Oathout" userId="6ff55ba14486fe89" providerId="LiveId" clId="{0A1478CD-7168-4CF2-A6DF-E107CE0B80CB}" dt="2022-04-26T15:13:22.664" v="199"/>
          <ac:picMkLst>
            <pc:docMk/>
            <pc:sldMk cId="2025904366" sldId="395"/>
            <ac:picMk id="44" creationId="{A8B31A5C-D116-4206-A57B-81E58E9C888F}"/>
          </ac:picMkLst>
        </pc:picChg>
        <pc:picChg chg="del">
          <ac:chgData name="Laura Oathout" userId="6ff55ba14486fe89" providerId="LiveId" clId="{0A1478CD-7168-4CF2-A6DF-E107CE0B80CB}" dt="2022-04-26T15:13:22.664" v="185"/>
          <ac:picMkLst>
            <pc:docMk/>
            <pc:sldMk cId="2025904366" sldId="395"/>
            <ac:picMk id="46" creationId="{EE95AB4E-A692-4FC6-8B77-0414F70B755F}"/>
          </ac:picMkLst>
        </pc:picChg>
      </pc:sldChg>
      <pc:sldChg chg="delSp mod setBg">
        <pc:chgData name="Laura Oathout" userId="6ff55ba14486fe89" providerId="LiveId" clId="{0A1478CD-7168-4CF2-A6DF-E107CE0B80CB}" dt="2022-04-26T15:13:22.696" v="247"/>
        <pc:sldMkLst>
          <pc:docMk/>
          <pc:sldMk cId="1598905001" sldId="396"/>
        </pc:sldMkLst>
        <pc:spChg chg="del">
          <ac:chgData name="Laura Oathout" userId="6ff55ba14486fe89" providerId="LiveId" clId="{0A1478CD-7168-4CF2-A6DF-E107CE0B80CB}" dt="2022-04-26T15:13:22.680" v="219"/>
          <ac:spMkLst>
            <pc:docMk/>
            <pc:sldMk cId="1598905001" sldId="396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680" v="215"/>
          <ac:spMkLst>
            <pc:docMk/>
            <pc:sldMk cId="1598905001" sldId="396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680" v="225"/>
          <ac:spMkLst>
            <pc:docMk/>
            <pc:sldMk cId="1598905001" sldId="396"/>
            <ac:spMk id="11" creationId="{6AB2ACEA-C1C6-4F4C-A157-C0F98C7959DC}"/>
          </ac:spMkLst>
        </pc:spChg>
        <pc:spChg chg="del">
          <ac:chgData name="Laura Oathout" userId="6ff55ba14486fe89" providerId="LiveId" clId="{0A1478CD-7168-4CF2-A6DF-E107CE0B80CB}" dt="2022-04-26T15:13:22.680" v="227"/>
          <ac:spMkLst>
            <pc:docMk/>
            <pc:sldMk cId="1598905001" sldId="396"/>
            <ac:spMk id="27" creationId="{913AD5B8-5C55-4B56-B863-972DB78DA92F}"/>
          </ac:spMkLst>
        </pc:spChg>
        <pc:spChg chg="del">
          <ac:chgData name="Laura Oathout" userId="6ff55ba14486fe89" providerId="LiveId" clId="{0A1478CD-7168-4CF2-A6DF-E107CE0B80CB}" dt="2022-04-26T15:13:22.680" v="229"/>
          <ac:spMkLst>
            <pc:docMk/>
            <pc:sldMk cId="1598905001" sldId="396"/>
            <ac:spMk id="29" creationId="{6A0AA79B-35B2-4C02-8D1A-5C503E86E72D}"/>
          </ac:spMkLst>
        </pc:spChg>
        <pc:spChg chg="del">
          <ac:chgData name="Laura Oathout" userId="6ff55ba14486fe89" providerId="LiveId" clId="{0A1478CD-7168-4CF2-A6DF-E107CE0B80CB}" dt="2022-04-26T15:13:22.680" v="231"/>
          <ac:spMkLst>
            <pc:docMk/>
            <pc:sldMk cId="1598905001" sldId="396"/>
            <ac:spMk id="32" creationId="{33490BE7-2237-4047-B5EF-02DA033649A5}"/>
          </ac:spMkLst>
        </pc:spChg>
        <pc:spChg chg="del">
          <ac:chgData name="Laura Oathout" userId="6ff55ba14486fe89" providerId="LiveId" clId="{0A1478CD-7168-4CF2-A6DF-E107CE0B80CB}" dt="2022-04-26T15:13:22.680" v="233"/>
          <ac:spMkLst>
            <pc:docMk/>
            <pc:sldMk cId="1598905001" sldId="396"/>
            <ac:spMk id="34" creationId="{743807DD-0BB1-42D8-A03A-70996E1DCA85}"/>
          </ac:spMkLst>
        </pc:spChg>
        <pc:spChg chg="del">
          <ac:chgData name="Laura Oathout" userId="6ff55ba14486fe89" providerId="LiveId" clId="{0A1478CD-7168-4CF2-A6DF-E107CE0B80CB}" dt="2022-04-26T15:13:22.680" v="235"/>
          <ac:spMkLst>
            <pc:docMk/>
            <pc:sldMk cId="1598905001" sldId="396"/>
            <ac:spMk id="36" creationId="{8FFE02BF-F063-4AF4-ADAF-F0B4E0467BA0}"/>
          </ac:spMkLst>
        </pc:spChg>
        <pc:spChg chg="del">
          <ac:chgData name="Laura Oathout" userId="6ff55ba14486fe89" providerId="LiveId" clId="{0A1478CD-7168-4CF2-A6DF-E107CE0B80CB}" dt="2022-04-26T15:13:22.680" v="237"/>
          <ac:spMkLst>
            <pc:docMk/>
            <pc:sldMk cId="1598905001" sldId="396"/>
            <ac:spMk id="38" creationId="{2707ECCC-E8B9-461B-AC51-78E83A713DF5}"/>
          </ac:spMkLst>
        </pc:spChg>
        <pc:spChg chg="del">
          <ac:chgData name="Laura Oathout" userId="6ff55ba14486fe89" providerId="LiveId" clId="{0A1478CD-7168-4CF2-A6DF-E107CE0B80CB}" dt="2022-04-26T15:13:22.680" v="239"/>
          <ac:spMkLst>
            <pc:docMk/>
            <pc:sldMk cId="1598905001" sldId="396"/>
            <ac:spMk id="39" creationId="{2C1CCAD7-773F-4096-95C0-C2AE360D8C3C}"/>
          </ac:spMkLst>
        </pc:spChg>
        <pc:spChg chg="del">
          <ac:chgData name="Laura Oathout" userId="6ff55ba14486fe89" providerId="LiveId" clId="{0A1478CD-7168-4CF2-A6DF-E107CE0B80CB}" dt="2022-04-26T15:13:22.680" v="223"/>
          <ac:spMkLst>
            <pc:docMk/>
            <pc:sldMk cId="1598905001" sldId="396"/>
            <ac:spMk id="47" creationId="{F7A1F8A9-68C0-451F-BEF1-EFC35814F8B0}"/>
          </ac:spMkLst>
        </pc:spChg>
        <pc:picChg chg="del">
          <ac:chgData name="Laura Oathout" userId="6ff55ba14486fe89" providerId="LiveId" clId="{0A1478CD-7168-4CF2-A6DF-E107CE0B80CB}" dt="2022-04-26T15:13:22.680" v="245"/>
          <ac:picMkLst>
            <pc:docMk/>
            <pc:sldMk cId="1598905001" sldId="396"/>
            <ac:picMk id="5" creationId="{B8695495-9131-4C60-95F1-83C9F1B89689}"/>
          </ac:picMkLst>
        </pc:picChg>
        <pc:picChg chg="del">
          <ac:chgData name="Laura Oathout" userId="6ff55ba14486fe89" providerId="LiveId" clId="{0A1478CD-7168-4CF2-A6DF-E107CE0B80CB}" dt="2022-04-26T15:13:22.680" v="213"/>
          <ac:picMkLst>
            <pc:docMk/>
            <pc:sldMk cId="1598905001" sldId="396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680" v="243"/>
          <ac:picMkLst>
            <pc:docMk/>
            <pc:sldMk cId="1598905001" sldId="396"/>
            <ac:picMk id="10" creationId="{6E9C1360-573B-4609-BF1D-0C630E5EA439}"/>
          </ac:picMkLst>
        </pc:picChg>
        <pc:picChg chg="del">
          <ac:chgData name="Laura Oathout" userId="6ff55ba14486fe89" providerId="LiveId" clId="{0A1478CD-7168-4CF2-A6DF-E107CE0B80CB}" dt="2022-04-26T15:13:22.680" v="241"/>
          <ac:picMkLst>
            <pc:docMk/>
            <pc:sldMk cId="1598905001" sldId="396"/>
            <ac:picMk id="13" creationId="{BF7BBFF7-DEDC-4BFF-A9B1-232837E7C15A}"/>
          </ac:picMkLst>
        </pc:picChg>
        <pc:picChg chg="del">
          <ac:chgData name="Laura Oathout" userId="6ff55ba14486fe89" providerId="LiveId" clId="{0A1478CD-7168-4CF2-A6DF-E107CE0B80CB}" dt="2022-04-26T15:13:22.680" v="217"/>
          <ac:picMkLst>
            <pc:docMk/>
            <pc:sldMk cId="1598905001" sldId="396"/>
            <ac:picMk id="21" creationId="{46556B6F-7129-4AEB-BB29-3063B62990E4}"/>
          </ac:picMkLst>
        </pc:picChg>
        <pc:picChg chg="del">
          <ac:chgData name="Laura Oathout" userId="6ff55ba14486fe89" providerId="LiveId" clId="{0A1478CD-7168-4CF2-A6DF-E107CE0B80CB}" dt="2022-04-26T15:13:22.680" v="221"/>
          <ac:picMkLst>
            <pc:docMk/>
            <pc:sldMk cId="1598905001" sldId="396"/>
            <ac:picMk id="25" creationId="{68AFD14E-AE95-4138-BBB5-4695AA88F3B2}"/>
          </ac:picMkLst>
        </pc:picChg>
      </pc:sldChg>
      <pc:sldChg chg="delSp mod setBg">
        <pc:chgData name="Laura Oathout" userId="6ff55ba14486fe89" providerId="LiveId" clId="{0A1478CD-7168-4CF2-A6DF-E107CE0B80CB}" dt="2022-04-26T15:13:22.712" v="269"/>
        <pc:sldMkLst>
          <pc:docMk/>
          <pc:sldMk cId="1653010655" sldId="397"/>
        </pc:sldMkLst>
        <pc:spChg chg="del">
          <ac:chgData name="Laura Oathout" userId="6ff55ba14486fe89" providerId="LiveId" clId="{0A1478CD-7168-4CF2-A6DF-E107CE0B80CB}" dt="2022-04-26T15:13:22.696" v="253"/>
          <ac:spMkLst>
            <pc:docMk/>
            <pc:sldMk cId="1653010655" sldId="397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696" v="251"/>
          <ac:spMkLst>
            <pc:docMk/>
            <pc:sldMk cId="1653010655" sldId="397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712" v="267"/>
          <ac:spMkLst>
            <pc:docMk/>
            <pc:sldMk cId="1653010655" sldId="397"/>
            <ac:spMk id="28" creationId="{09771BFD-8568-4815-A980-47EEFA7C5B24}"/>
          </ac:spMkLst>
        </pc:spChg>
        <pc:spChg chg="del">
          <ac:chgData name="Laura Oathout" userId="6ff55ba14486fe89" providerId="LiveId" clId="{0A1478CD-7168-4CF2-A6DF-E107CE0B80CB}" dt="2022-04-26T15:13:22.696" v="255"/>
          <ac:spMkLst>
            <pc:docMk/>
            <pc:sldMk cId="1653010655" sldId="397"/>
            <ac:spMk id="47" creationId="{F7A1F8A9-68C0-451F-BEF1-EFC35814F8B0}"/>
          </ac:spMkLst>
        </pc:spChg>
        <pc:grpChg chg="del">
          <ac:chgData name="Laura Oathout" userId="6ff55ba14486fe89" providerId="LiveId" clId="{0A1478CD-7168-4CF2-A6DF-E107CE0B80CB}" dt="2022-04-26T15:13:22.696" v="257"/>
          <ac:grpSpMkLst>
            <pc:docMk/>
            <pc:sldMk cId="1653010655" sldId="397"/>
            <ac:grpSpMk id="2" creationId="{D806B3E2-A3BC-463B-A109-FB503734A4F0}"/>
          </ac:grpSpMkLst>
        </pc:grpChg>
        <pc:picChg chg="del">
          <ac:chgData name="Laura Oathout" userId="6ff55ba14486fe89" providerId="LiveId" clId="{0A1478CD-7168-4CF2-A6DF-E107CE0B80CB}" dt="2022-04-26T15:13:22.696" v="259"/>
          <ac:picMkLst>
            <pc:docMk/>
            <pc:sldMk cId="1653010655" sldId="397"/>
            <ac:picMk id="4" creationId="{99A6D28C-B69F-40E8-8740-767AE052570E}"/>
          </ac:picMkLst>
        </pc:picChg>
        <pc:picChg chg="del">
          <ac:chgData name="Laura Oathout" userId="6ff55ba14486fe89" providerId="LiveId" clId="{0A1478CD-7168-4CF2-A6DF-E107CE0B80CB}" dt="2022-04-26T15:13:22.696" v="249"/>
          <ac:picMkLst>
            <pc:docMk/>
            <pc:sldMk cId="1653010655" sldId="397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696" v="261"/>
          <ac:picMkLst>
            <pc:docMk/>
            <pc:sldMk cId="1653010655" sldId="397"/>
            <ac:picMk id="9" creationId="{E0CCE59B-AFDC-4C46-9B9D-C082E11B5BC6}"/>
          </ac:picMkLst>
        </pc:picChg>
        <pc:picChg chg="del">
          <ac:chgData name="Laura Oathout" userId="6ff55ba14486fe89" providerId="LiveId" clId="{0A1478CD-7168-4CF2-A6DF-E107CE0B80CB}" dt="2022-04-26T15:13:22.696" v="263"/>
          <ac:picMkLst>
            <pc:docMk/>
            <pc:sldMk cId="1653010655" sldId="397"/>
            <ac:picMk id="14" creationId="{7A0E5953-1681-4CE0-B1E1-B7A722461518}"/>
          </ac:picMkLst>
        </pc:picChg>
        <pc:picChg chg="del">
          <ac:chgData name="Laura Oathout" userId="6ff55ba14486fe89" providerId="LiveId" clId="{0A1478CD-7168-4CF2-A6DF-E107CE0B80CB}" dt="2022-04-26T15:13:22.712" v="265"/>
          <ac:picMkLst>
            <pc:docMk/>
            <pc:sldMk cId="1653010655" sldId="397"/>
            <ac:picMk id="26" creationId="{0F714EF6-6AC3-4328-B86C-2CAB4F48A86E}"/>
          </ac:picMkLst>
        </pc:picChg>
      </pc:sldChg>
      <pc:sldChg chg="delSp mod setBg">
        <pc:chgData name="Laura Oathout" userId="6ff55ba14486fe89" providerId="LiveId" clId="{0A1478CD-7168-4CF2-A6DF-E107CE0B80CB}" dt="2022-04-26T15:13:22.737" v="289"/>
        <pc:sldMkLst>
          <pc:docMk/>
          <pc:sldMk cId="3606408948" sldId="398"/>
        </pc:sldMkLst>
        <pc:spChg chg="del">
          <ac:chgData name="Laura Oathout" userId="6ff55ba14486fe89" providerId="LiveId" clId="{0A1478CD-7168-4CF2-A6DF-E107CE0B80CB}" dt="2022-04-26T15:13:22.728" v="275"/>
          <ac:spMkLst>
            <pc:docMk/>
            <pc:sldMk cId="3606408948" sldId="398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712" v="273"/>
          <ac:spMkLst>
            <pc:docMk/>
            <pc:sldMk cId="3606408948" sldId="398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728" v="277"/>
          <ac:spMkLst>
            <pc:docMk/>
            <pc:sldMk cId="3606408948" sldId="398"/>
            <ac:spMk id="47" creationId="{F7A1F8A9-68C0-451F-BEF1-EFC35814F8B0}"/>
          </ac:spMkLst>
        </pc:spChg>
        <pc:grpChg chg="del">
          <ac:chgData name="Laura Oathout" userId="6ff55ba14486fe89" providerId="LiveId" clId="{0A1478CD-7168-4CF2-A6DF-E107CE0B80CB}" dt="2022-04-26T15:13:22.728" v="279"/>
          <ac:grpSpMkLst>
            <pc:docMk/>
            <pc:sldMk cId="3606408948" sldId="398"/>
            <ac:grpSpMk id="2" creationId="{4D1B4E54-A9D8-4DBF-BB46-ED0EF1D50D12}"/>
          </ac:grpSpMkLst>
        </pc:grpChg>
        <pc:picChg chg="del">
          <ac:chgData name="Laura Oathout" userId="6ff55ba14486fe89" providerId="LiveId" clId="{0A1478CD-7168-4CF2-A6DF-E107CE0B80CB}" dt="2022-04-26T15:13:22.728" v="281"/>
          <ac:picMkLst>
            <pc:docMk/>
            <pc:sldMk cId="3606408948" sldId="398"/>
            <ac:picMk id="4" creationId="{99A6D28C-B69F-40E8-8740-767AE052570E}"/>
          </ac:picMkLst>
        </pc:picChg>
        <pc:picChg chg="del">
          <ac:chgData name="Laura Oathout" userId="6ff55ba14486fe89" providerId="LiveId" clId="{0A1478CD-7168-4CF2-A6DF-E107CE0B80CB}" dt="2022-04-26T15:13:22.728" v="287"/>
          <ac:picMkLst>
            <pc:docMk/>
            <pc:sldMk cId="3606408948" sldId="398"/>
            <ac:picMk id="6" creationId="{14D357B6-CA08-4512-9187-C53AF32FEF52}"/>
          </ac:picMkLst>
        </pc:picChg>
        <pc:picChg chg="del">
          <ac:chgData name="Laura Oathout" userId="6ff55ba14486fe89" providerId="LiveId" clId="{0A1478CD-7168-4CF2-A6DF-E107CE0B80CB}" dt="2022-04-26T15:13:22.712" v="271"/>
          <ac:picMkLst>
            <pc:docMk/>
            <pc:sldMk cId="3606408948" sldId="398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728" v="283"/>
          <ac:picMkLst>
            <pc:docMk/>
            <pc:sldMk cId="3606408948" sldId="398"/>
            <ac:picMk id="9" creationId="{E0CCE59B-AFDC-4C46-9B9D-C082E11B5BC6}"/>
          </ac:picMkLst>
        </pc:picChg>
        <pc:picChg chg="del">
          <ac:chgData name="Laura Oathout" userId="6ff55ba14486fe89" providerId="LiveId" clId="{0A1478CD-7168-4CF2-A6DF-E107CE0B80CB}" dt="2022-04-26T15:13:22.728" v="285"/>
          <ac:picMkLst>
            <pc:docMk/>
            <pc:sldMk cId="3606408948" sldId="398"/>
            <ac:picMk id="12" creationId="{4B2BCF83-1EBA-445D-85C5-07B5EB3F24C1}"/>
          </ac:picMkLst>
        </pc:picChg>
      </pc:sldChg>
      <pc:sldChg chg="delSp mod setBg">
        <pc:chgData name="Laura Oathout" userId="6ff55ba14486fe89" providerId="LiveId" clId="{0A1478CD-7168-4CF2-A6DF-E107CE0B80CB}" dt="2022-04-26T15:13:22.764" v="331"/>
        <pc:sldMkLst>
          <pc:docMk/>
          <pc:sldMk cId="4289213928" sldId="399"/>
        </pc:sldMkLst>
        <pc:spChg chg="del">
          <ac:chgData name="Laura Oathout" userId="6ff55ba14486fe89" providerId="LiveId" clId="{0A1478CD-7168-4CF2-A6DF-E107CE0B80CB}" dt="2022-04-26T15:13:22.748" v="327"/>
          <ac:spMkLst>
            <pc:docMk/>
            <pc:sldMk cId="4289213928" sldId="399"/>
            <ac:spMk id="2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48" v="311"/>
          <ac:spMkLst>
            <pc:docMk/>
            <pc:sldMk cId="4289213928" sldId="399"/>
            <ac:spMk id="6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48" v="313"/>
          <ac:spMkLst>
            <pc:docMk/>
            <pc:sldMk cId="4289213928" sldId="399"/>
            <ac:spMk id="18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48" v="315"/>
          <ac:spMkLst>
            <pc:docMk/>
            <pc:sldMk cId="4289213928" sldId="399"/>
            <ac:spMk id="19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48" v="317"/>
          <ac:spMkLst>
            <pc:docMk/>
            <pc:sldMk cId="4289213928" sldId="399"/>
            <ac:spMk id="21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48" v="319"/>
          <ac:spMkLst>
            <pc:docMk/>
            <pc:sldMk cId="4289213928" sldId="399"/>
            <ac:spMk id="22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48" v="321"/>
          <ac:spMkLst>
            <pc:docMk/>
            <pc:sldMk cId="4289213928" sldId="399"/>
            <ac:spMk id="23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48" v="293"/>
          <ac:spMkLst>
            <pc:docMk/>
            <pc:sldMk cId="4289213928" sldId="399"/>
            <ac:spMk id="34" creationId="{19852C58-8B8F-4E71-B4C3-98B04B7798C8}"/>
          </ac:spMkLst>
        </pc:spChg>
        <pc:spChg chg="del">
          <ac:chgData name="Laura Oathout" userId="6ff55ba14486fe89" providerId="LiveId" clId="{0A1478CD-7168-4CF2-A6DF-E107CE0B80CB}" dt="2022-04-26T15:13:22.748" v="325"/>
          <ac:spMkLst>
            <pc:docMk/>
            <pc:sldMk cId="4289213928" sldId="399"/>
            <ac:spMk id="38" creationId="{00000000-0000-0000-0000-000000000000}"/>
          </ac:spMkLst>
        </pc:spChg>
        <pc:grpChg chg="del">
          <ac:chgData name="Laura Oathout" userId="6ff55ba14486fe89" providerId="LiveId" clId="{0A1478CD-7168-4CF2-A6DF-E107CE0B80CB}" dt="2022-04-26T15:13:22.748" v="295"/>
          <ac:grpSpMkLst>
            <pc:docMk/>
            <pc:sldMk cId="4289213928" sldId="399"/>
            <ac:grpSpMk id="20" creationId="{00000000-0000-0000-0000-000000000000}"/>
          </ac:grpSpMkLst>
        </pc:grpChg>
        <pc:picChg chg="del">
          <ac:chgData name="Laura Oathout" userId="6ff55ba14486fe89" providerId="LiveId" clId="{0A1478CD-7168-4CF2-A6DF-E107CE0B80CB}" dt="2022-04-26T15:13:22.748" v="323"/>
          <ac:picMkLst>
            <pc:docMk/>
            <pc:sldMk cId="4289213928" sldId="399"/>
            <ac:picMk id="3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48" v="329"/>
          <ac:picMkLst>
            <pc:docMk/>
            <pc:sldMk cId="4289213928" sldId="399"/>
            <ac:picMk id="10" creationId="{EC941D85-C152-4DEF-824A-2ABFCB4DB1A2}"/>
          </ac:picMkLst>
        </pc:picChg>
        <pc:picChg chg="del">
          <ac:chgData name="Laura Oathout" userId="6ff55ba14486fe89" providerId="LiveId" clId="{0A1478CD-7168-4CF2-A6DF-E107CE0B80CB}" dt="2022-04-26T15:13:22.748" v="299"/>
          <ac:picMkLst>
            <pc:docMk/>
            <pc:sldMk cId="4289213928" sldId="399"/>
            <ac:picMk id="25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48" v="291"/>
          <ac:picMkLst>
            <pc:docMk/>
            <pc:sldMk cId="4289213928" sldId="399"/>
            <ac:picMk id="33" creationId="{1313C971-64C0-4D47-A876-7878A0687F0D}"/>
          </ac:picMkLst>
        </pc:picChg>
        <pc:picChg chg="del">
          <ac:chgData name="Laura Oathout" userId="6ff55ba14486fe89" providerId="LiveId" clId="{0A1478CD-7168-4CF2-A6DF-E107CE0B80CB}" dt="2022-04-26T15:13:22.748" v="301"/>
          <ac:picMkLst>
            <pc:docMk/>
            <pc:sldMk cId="4289213928" sldId="399"/>
            <ac:picMk id="39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48" v="297"/>
          <ac:picMkLst>
            <pc:docMk/>
            <pc:sldMk cId="4289213928" sldId="399"/>
            <ac:picMk id="40" creationId="{B64CAC57-F702-496B-95D4-E470A421482B}"/>
          </ac:picMkLst>
        </pc:picChg>
        <pc:picChg chg="del">
          <ac:chgData name="Laura Oathout" userId="6ff55ba14486fe89" providerId="LiveId" clId="{0A1478CD-7168-4CF2-A6DF-E107CE0B80CB}" dt="2022-04-26T15:13:22.748" v="303"/>
          <ac:picMkLst>
            <pc:docMk/>
            <pc:sldMk cId="4289213928" sldId="399"/>
            <ac:picMk id="41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48" v="305"/>
          <ac:picMkLst>
            <pc:docMk/>
            <pc:sldMk cId="4289213928" sldId="399"/>
            <ac:picMk id="42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48" v="307"/>
          <ac:picMkLst>
            <pc:docMk/>
            <pc:sldMk cId="4289213928" sldId="399"/>
            <ac:picMk id="43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48" v="309"/>
          <ac:picMkLst>
            <pc:docMk/>
            <pc:sldMk cId="4289213928" sldId="399"/>
            <ac:picMk id="44" creationId="{00000000-0000-0000-0000-000000000000}"/>
          </ac:picMkLst>
        </pc:picChg>
      </pc:sldChg>
      <pc:sldChg chg="delSp mod setBg">
        <pc:chgData name="Laura Oathout" userId="6ff55ba14486fe89" providerId="LiveId" clId="{0A1478CD-7168-4CF2-A6DF-E107CE0B80CB}" dt="2022-04-26T15:13:22.796" v="393"/>
        <pc:sldMkLst>
          <pc:docMk/>
          <pc:sldMk cId="1657783226" sldId="400"/>
        </pc:sldMkLst>
        <pc:spChg chg="del">
          <ac:chgData name="Laura Oathout" userId="6ff55ba14486fe89" providerId="LiveId" clId="{0A1478CD-7168-4CF2-A6DF-E107CE0B80CB}" dt="2022-04-26T15:13:22.779" v="351"/>
          <ac:spMkLst>
            <pc:docMk/>
            <pc:sldMk cId="1657783226" sldId="400"/>
            <ac:spMk id="2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79" v="371"/>
          <ac:spMkLst>
            <pc:docMk/>
            <pc:sldMk cId="1657783226" sldId="400"/>
            <ac:spMk id="6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79" v="373"/>
          <ac:spMkLst>
            <pc:docMk/>
            <pc:sldMk cId="1657783226" sldId="400"/>
            <ac:spMk id="18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79" v="367"/>
          <ac:spMkLst>
            <pc:docMk/>
            <pc:sldMk cId="1657783226" sldId="400"/>
            <ac:spMk id="19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79" v="375"/>
          <ac:spMkLst>
            <pc:docMk/>
            <pc:sldMk cId="1657783226" sldId="400"/>
            <ac:spMk id="21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79" v="357"/>
          <ac:spMkLst>
            <pc:docMk/>
            <pc:sldMk cId="1657783226" sldId="400"/>
            <ac:spMk id="22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79" v="361"/>
          <ac:spMkLst>
            <pc:docMk/>
            <pc:sldMk cId="1657783226" sldId="400"/>
            <ac:spMk id="23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79" v="377"/>
          <ac:spMkLst>
            <pc:docMk/>
            <pc:sldMk cId="1657783226" sldId="400"/>
            <ac:spMk id="38" creationId="{00000000-0000-0000-0000-000000000000}"/>
          </ac:spMkLst>
        </pc:spChg>
        <pc:spChg chg="del">
          <ac:chgData name="Laura Oathout" userId="6ff55ba14486fe89" providerId="LiveId" clId="{0A1478CD-7168-4CF2-A6DF-E107CE0B80CB}" dt="2022-04-26T15:13:22.764" v="335"/>
          <ac:spMkLst>
            <pc:docMk/>
            <pc:sldMk cId="1657783226" sldId="400"/>
            <ac:spMk id="46" creationId="{4608F93D-32A4-41C3-AC19-17992EFBA748}"/>
          </ac:spMkLst>
        </pc:spChg>
        <pc:picChg chg="del">
          <ac:chgData name="Laura Oathout" userId="6ff55ba14486fe89" providerId="LiveId" clId="{0A1478CD-7168-4CF2-A6DF-E107CE0B80CB}" dt="2022-04-26T15:13:22.764" v="337"/>
          <ac:picMkLst>
            <pc:docMk/>
            <pc:sldMk cId="1657783226" sldId="400"/>
            <ac:picMk id="4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49"/>
          <ac:picMkLst>
            <pc:docMk/>
            <pc:sldMk cId="1657783226" sldId="400"/>
            <ac:picMk id="5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91"/>
          <ac:picMkLst>
            <pc:docMk/>
            <pc:sldMk cId="1657783226" sldId="400"/>
            <ac:picMk id="10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64" v="339"/>
          <ac:picMkLst>
            <pc:docMk/>
            <pc:sldMk cId="1657783226" sldId="400"/>
            <ac:picMk id="13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41"/>
          <ac:picMkLst>
            <pc:docMk/>
            <pc:sldMk cId="1657783226" sldId="400"/>
            <ac:picMk id="14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43"/>
          <ac:picMkLst>
            <pc:docMk/>
            <pc:sldMk cId="1657783226" sldId="400"/>
            <ac:picMk id="15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45"/>
          <ac:picMkLst>
            <pc:docMk/>
            <pc:sldMk cId="1657783226" sldId="400"/>
            <ac:picMk id="16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47"/>
          <ac:picMkLst>
            <pc:docMk/>
            <pc:sldMk cId="1657783226" sldId="400"/>
            <ac:picMk id="17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55"/>
          <ac:picMkLst>
            <pc:docMk/>
            <pc:sldMk cId="1657783226" sldId="400"/>
            <ac:picMk id="25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79"/>
          <ac:picMkLst>
            <pc:docMk/>
            <pc:sldMk cId="1657783226" sldId="400"/>
            <ac:picMk id="32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81"/>
          <ac:picMkLst>
            <pc:docMk/>
            <pc:sldMk cId="1657783226" sldId="400"/>
            <ac:picMk id="33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83"/>
          <ac:picMkLst>
            <pc:docMk/>
            <pc:sldMk cId="1657783226" sldId="400"/>
            <ac:picMk id="34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85"/>
          <ac:picMkLst>
            <pc:docMk/>
            <pc:sldMk cId="1657783226" sldId="400"/>
            <ac:picMk id="35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87"/>
          <ac:picMkLst>
            <pc:docMk/>
            <pc:sldMk cId="1657783226" sldId="400"/>
            <ac:picMk id="36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63"/>
          <ac:picMkLst>
            <pc:docMk/>
            <pc:sldMk cId="1657783226" sldId="400"/>
            <ac:picMk id="39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89"/>
          <ac:picMkLst>
            <pc:docMk/>
            <pc:sldMk cId="1657783226" sldId="400"/>
            <ac:picMk id="40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53"/>
          <ac:picMkLst>
            <pc:docMk/>
            <pc:sldMk cId="1657783226" sldId="400"/>
            <ac:picMk id="41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59"/>
          <ac:picMkLst>
            <pc:docMk/>
            <pc:sldMk cId="1657783226" sldId="400"/>
            <ac:picMk id="42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69"/>
          <ac:picMkLst>
            <pc:docMk/>
            <pc:sldMk cId="1657783226" sldId="400"/>
            <ac:picMk id="43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79" v="365"/>
          <ac:picMkLst>
            <pc:docMk/>
            <pc:sldMk cId="1657783226" sldId="400"/>
            <ac:picMk id="44" creationId="{00000000-0000-0000-0000-000000000000}"/>
          </ac:picMkLst>
        </pc:picChg>
        <pc:picChg chg="del">
          <ac:chgData name="Laura Oathout" userId="6ff55ba14486fe89" providerId="LiveId" clId="{0A1478CD-7168-4CF2-A6DF-E107CE0B80CB}" dt="2022-04-26T15:13:22.764" v="333"/>
          <ac:picMkLst>
            <pc:docMk/>
            <pc:sldMk cId="1657783226" sldId="400"/>
            <ac:picMk id="45" creationId="{029A5F66-FDBC-4193-B4A8-C23BEB12FC8F}"/>
          </ac:picMkLst>
        </pc:picChg>
      </pc:sldChg>
      <pc:sldChg chg="delSp mod setBg">
        <pc:chgData name="Laura Oathout" userId="6ff55ba14486fe89" providerId="LiveId" clId="{0A1478CD-7168-4CF2-A6DF-E107CE0B80CB}" dt="2022-04-26T15:13:22.818" v="411"/>
        <pc:sldMkLst>
          <pc:docMk/>
          <pc:sldMk cId="4242249369" sldId="401"/>
        </pc:sldMkLst>
        <pc:spChg chg="del">
          <ac:chgData name="Laura Oathout" userId="6ff55ba14486fe89" providerId="LiveId" clId="{0A1478CD-7168-4CF2-A6DF-E107CE0B80CB}" dt="2022-04-26T15:13:22.806" v="409"/>
          <ac:spMkLst>
            <pc:docMk/>
            <pc:sldMk cId="4242249369" sldId="401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796" v="397"/>
          <ac:spMkLst>
            <pc:docMk/>
            <pc:sldMk cId="4242249369" sldId="401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796" v="399"/>
          <ac:spMkLst>
            <pc:docMk/>
            <pc:sldMk cId="4242249369" sldId="401"/>
            <ac:spMk id="18" creationId="{660E9A0C-77C1-47AB-8FE8-BB2652D9C2A4}"/>
          </ac:spMkLst>
        </pc:spChg>
        <pc:picChg chg="del">
          <ac:chgData name="Laura Oathout" userId="6ff55ba14486fe89" providerId="LiveId" clId="{0A1478CD-7168-4CF2-A6DF-E107CE0B80CB}" dt="2022-04-26T15:13:22.806" v="407"/>
          <ac:picMkLst>
            <pc:docMk/>
            <pc:sldMk cId="4242249369" sldId="401"/>
            <ac:picMk id="4" creationId="{571DD4BF-58D5-407C-B522-85113C691C87}"/>
          </ac:picMkLst>
        </pc:picChg>
        <pc:picChg chg="del">
          <ac:chgData name="Laura Oathout" userId="6ff55ba14486fe89" providerId="LiveId" clId="{0A1478CD-7168-4CF2-A6DF-E107CE0B80CB}" dt="2022-04-26T15:13:22.796" v="395"/>
          <ac:picMkLst>
            <pc:docMk/>
            <pc:sldMk cId="4242249369" sldId="401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806" v="405"/>
          <ac:picMkLst>
            <pc:docMk/>
            <pc:sldMk cId="4242249369" sldId="401"/>
            <ac:picMk id="9" creationId="{069995BF-BFD1-4C7C-B535-561E459F94C4}"/>
          </ac:picMkLst>
        </pc:picChg>
        <pc:picChg chg="del">
          <ac:chgData name="Laura Oathout" userId="6ff55ba14486fe89" providerId="LiveId" clId="{0A1478CD-7168-4CF2-A6DF-E107CE0B80CB}" dt="2022-04-26T15:13:22.806" v="403"/>
          <ac:picMkLst>
            <pc:docMk/>
            <pc:sldMk cId="4242249369" sldId="401"/>
            <ac:picMk id="16" creationId="{10CEBF98-791C-4287-BA1E-E475852CF079}"/>
          </ac:picMkLst>
        </pc:picChg>
        <pc:picChg chg="del">
          <ac:chgData name="Laura Oathout" userId="6ff55ba14486fe89" providerId="LiveId" clId="{0A1478CD-7168-4CF2-A6DF-E107CE0B80CB}" dt="2022-04-26T15:13:22.796" v="401"/>
          <ac:picMkLst>
            <pc:docMk/>
            <pc:sldMk cId="4242249369" sldId="401"/>
            <ac:picMk id="36" creationId="{8BB8D1E6-F368-4DA1-B89F-10CFF0659795}"/>
          </ac:picMkLst>
        </pc:picChg>
      </pc:sldChg>
      <pc:sldChg chg="delSp mod setBg">
        <pc:chgData name="Laura Oathout" userId="6ff55ba14486fe89" providerId="LiveId" clId="{0A1478CD-7168-4CF2-A6DF-E107CE0B80CB}" dt="2022-04-26T15:13:22.849" v="445"/>
        <pc:sldMkLst>
          <pc:docMk/>
          <pc:sldMk cId="2173457965" sldId="402"/>
        </pc:sldMkLst>
        <pc:spChg chg="del">
          <ac:chgData name="Laura Oathout" userId="6ff55ba14486fe89" providerId="LiveId" clId="{0A1478CD-7168-4CF2-A6DF-E107CE0B80CB}" dt="2022-04-26T15:13:22.818" v="417"/>
          <ac:spMkLst>
            <pc:docMk/>
            <pc:sldMk cId="2173457965" sldId="402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818" v="415"/>
          <ac:spMkLst>
            <pc:docMk/>
            <pc:sldMk cId="2173457965" sldId="402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818" v="433"/>
          <ac:spMkLst>
            <pc:docMk/>
            <pc:sldMk cId="2173457965" sldId="402"/>
            <ac:spMk id="22" creationId="{47D9BD11-4877-4F6A-836F-6361868D24A4}"/>
          </ac:spMkLst>
        </pc:spChg>
        <pc:spChg chg="del">
          <ac:chgData name="Laura Oathout" userId="6ff55ba14486fe89" providerId="LiveId" clId="{0A1478CD-7168-4CF2-A6DF-E107CE0B80CB}" dt="2022-04-26T15:13:22.818" v="441"/>
          <ac:spMkLst>
            <pc:docMk/>
            <pc:sldMk cId="2173457965" sldId="402"/>
            <ac:spMk id="27" creationId="{A63F2D4F-D9DC-4E41-94C6-B92AFA1EFC70}"/>
          </ac:spMkLst>
        </pc:spChg>
        <pc:spChg chg="del">
          <ac:chgData name="Laura Oathout" userId="6ff55ba14486fe89" providerId="LiveId" clId="{0A1478CD-7168-4CF2-A6DF-E107CE0B80CB}" dt="2022-04-26T15:13:22.818" v="425"/>
          <ac:spMkLst>
            <pc:docMk/>
            <pc:sldMk cId="2173457965" sldId="402"/>
            <ac:spMk id="31" creationId="{DE1C293B-7B1D-4516-BBCD-6B3B69D2EDA3}"/>
          </ac:spMkLst>
        </pc:spChg>
        <pc:spChg chg="del">
          <ac:chgData name="Laura Oathout" userId="6ff55ba14486fe89" providerId="LiveId" clId="{0A1478CD-7168-4CF2-A6DF-E107CE0B80CB}" dt="2022-04-26T15:13:22.818" v="431"/>
          <ac:spMkLst>
            <pc:docMk/>
            <pc:sldMk cId="2173457965" sldId="402"/>
            <ac:spMk id="47" creationId="{F7A1F8A9-68C0-451F-BEF1-EFC35814F8B0}"/>
          </ac:spMkLst>
        </pc:spChg>
        <pc:picChg chg="del">
          <ac:chgData name="Laura Oathout" userId="6ff55ba14486fe89" providerId="LiveId" clId="{0A1478CD-7168-4CF2-A6DF-E107CE0B80CB}" dt="2022-04-26T15:13:22.818" v="435"/>
          <ac:picMkLst>
            <pc:docMk/>
            <pc:sldMk cId="2173457965" sldId="402"/>
            <ac:picMk id="5" creationId="{9A1E915A-5714-4292-B5CF-18CFC0F73888}"/>
          </ac:picMkLst>
        </pc:picChg>
        <pc:picChg chg="del">
          <ac:chgData name="Laura Oathout" userId="6ff55ba14486fe89" providerId="LiveId" clId="{0A1478CD-7168-4CF2-A6DF-E107CE0B80CB}" dt="2022-04-26T15:13:22.818" v="413"/>
          <ac:picMkLst>
            <pc:docMk/>
            <pc:sldMk cId="2173457965" sldId="402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818" v="443"/>
          <ac:picMkLst>
            <pc:docMk/>
            <pc:sldMk cId="2173457965" sldId="402"/>
            <ac:picMk id="10" creationId="{513A3233-8E02-43C9-8596-EF7B96812836}"/>
          </ac:picMkLst>
        </pc:picChg>
        <pc:picChg chg="del">
          <ac:chgData name="Laura Oathout" userId="6ff55ba14486fe89" providerId="LiveId" clId="{0A1478CD-7168-4CF2-A6DF-E107CE0B80CB}" dt="2022-04-26T15:13:22.818" v="419"/>
          <ac:picMkLst>
            <pc:docMk/>
            <pc:sldMk cId="2173457965" sldId="402"/>
            <ac:picMk id="18" creationId="{0E9E3AEA-ECC3-46AD-ABF8-3311306B3E98}"/>
          </ac:picMkLst>
        </pc:picChg>
        <pc:picChg chg="del">
          <ac:chgData name="Laura Oathout" userId="6ff55ba14486fe89" providerId="LiveId" clId="{0A1478CD-7168-4CF2-A6DF-E107CE0B80CB}" dt="2022-04-26T15:13:22.818" v="437"/>
          <ac:picMkLst>
            <pc:docMk/>
            <pc:sldMk cId="2173457965" sldId="402"/>
            <ac:picMk id="23" creationId="{554F4A4C-C8A6-4081-AA80-6BD91DB3F251}"/>
          </ac:picMkLst>
        </pc:picChg>
        <pc:picChg chg="del">
          <ac:chgData name="Laura Oathout" userId="6ff55ba14486fe89" providerId="LiveId" clId="{0A1478CD-7168-4CF2-A6DF-E107CE0B80CB}" dt="2022-04-26T15:13:22.818" v="439"/>
          <ac:picMkLst>
            <pc:docMk/>
            <pc:sldMk cId="2173457965" sldId="402"/>
            <ac:picMk id="25" creationId="{6C17C275-CB98-4227-B634-FC6BAC3A10B2}"/>
          </ac:picMkLst>
        </pc:picChg>
        <pc:picChg chg="del">
          <ac:chgData name="Laura Oathout" userId="6ff55ba14486fe89" providerId="LiveId" clId="{0A1478CD-7168-4CF2-A6DF-E107CE0B80CB}" dt="2022-04-26T15:13:22.818" v="421"/>
          <ac:picMkLst>
            <pc:docMk/>
            <pc:sldMk cId="2173457965" sldId="402"/>
            <ac:picMk id="26" creationId="{E8B33B7D-FE02-45BC-9523-929533D41597}"/>
          </ac:picMkLst>
        </pc:picChg>
        <pc:picChg chg="del">
          <ac:chgData name="Laura Oathout" userId="6ff55ba14486fe89" providerId="LiveId" clId="{0A1478CD-7168-4CF2-A6DF-E107CE0B80CB}" dt="2022-04-26T15:13:22.818" v="423"/>
          <ac:picMkLst>
            <pc:docMk/>
            <pc:sldMk cId="2173457965" sldId="402"/>
            <ac:picMk id="28" creationId="{32D53244-3882-4DCD-9F59-4261544E27F0}"/>
          </ac:picMkLst>
        </pc:picChg>
        <pc:picChg chg="del">
          <ac:chgData name="Laura Oathout" userId="6ff55ba14486fe89" providerId="LiveId" clId="{0A1478CD-7168-4CF2-A6DF-E107CE0B80CB}" dt="2022-04-26T15:13:22.818" v="427"/>
          <ac:picMkLst>
            <pc:docMk/>
            <pc:sldMk cId="2173457965" sldId="402"/>
            <ac:picMk id="30" creationId="{08FC011F-9E42-42DB-A3C7-ED4959ECB2D2}"/>
          </ac:picMkLst>
        </pc:picChg>
        <pc:picChg chg="del">
          <ac:chgData name="Laura Oathout" userId="6ff55ba14486fe89" providerId="LiveId" clId="{0A1478CD-7168-4CF2-A6DF-E107CE0B80CB}" dt="2022-04-26T15:13:22.818" v="429"/>
          <ac:picMkLst>
            <pc:docMk/>
            <pc:sldMk cId="2173457965" sldId="402"/>
            <ac:picMk id="33" creationId="{A06AFD1C-6606-404F-B26A-B8BFD6FF4F0E}"/>
          </ac:picMkLst>
        </pc:picChg>
      </pc:sldChg>
      <pc:sldChg chg="delSp mod setBg">
        <pc:chgData name="Laura Oathout" userId="6ff55ba14486fe89" providerId="LiveId" clId="{0A1478CD-7168-4CF2-A6DF-E107CE0B80CB}" dt="2022-04-26T15:13:22.854" v="469"/>
        <pc:sldMkLst>
          <pc:docMk/>
          <pc:sldMk cId="2755680267" sldId="404"/>
        </pc:sldMkLst>
        <pc:spChg chg="del">
          <ac:chgData name="Laura Oathout" userId="6ff55ba14486fe89" providerId="LiveId" clId="{0A1478CD-7168-4CF2-A6DF-E107CE0B80CB}" dt="2022-04-26T15:13:22.854" v="455"/>
          <ac:spMkLst>
            <pc:docMk/>
            <pc:sldMk cId="2755680267" sldId="404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853" v="449"/>
          <ac:spMkLst>
            <pc:docMk/>
            <pc:sldMk cId="2755680267" sldId="404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853" v="453"/>
          <ac:spMkLst>
            <pc:docMk/>
            <pc:sldMk cId="2755680267" sldId="404"/>
            <ac:spMk id="18" creationId="{660E9A0C-77C1-47AB-8FE8-BB2652D9C2A4}"/>
          </ac:spMkLst>
        </pc:spChg>
        <pc:picChg chg="del">
          <ac:chgData name="Laura Oathout" userId="6ff55ba14486fe89" providerId="LiveId" clId="{0A1478CD-7168-4CF2-A6DF-E107CE0B80CB}" dt="2022-04-26T15:13:22.854" v="457"/>
          <ac:picMkLst>
            <pc:docMk/>
            <pc:sldMk cId="2755680267" sldId="404"/>
            <ac:picMk id="5" creationId="{1276BDC6-9301-4BC3-9CBE-15CB58FE3402}"/>
          </ac:picMkLst>
        </pc:picChg>
        <pc:picChg chg="del">
          <ac:chgData name="Laura Oathout" userId="6ff55ba14486fe89" providerId="LiveId" clId="{0A1478CD-7168-4CF2-A6DF-E107CE0B80CB}" dt="2022-04-26T15:13:22.851" v="447"/>
          <ac:picMkLst>
            <pc:docMk/>
            <pc:sldMk cId="2755680267" sldId="404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853" v="451"/>
          <ac:picMkLst>
            <pc:docMk/>
            <pc:sldMk cId="2755680267" sldId="404"/>
            <ac:picMk id="9" creationId="{1FEB663B-7265-49EB-8CEC-9597DBC169D7}"/>
          </ac:picMkLst>
        </pc:picChg>
        <pc:picChg chg="del">
          <ac:chgData name="Laura Oathout" userId="6ff55ba14486fe89" providerId="LiveId" clId="{0A1478CD-7168-4CF2-A6DF-E107CE0B80CB}" dt="2022-04-26T15:13:22.854" v="465"/>
          <ac:picMkLst>
            <pc:docMk/>
            <pc:sldMk cId="2755680267" sldId="404"/>
            <ac:picMk id="10" creationId="{0092AC96-8E14-4C05-9784-CE41F10BD5C0}"/>
          </ac:picMkLst>
        </pc:picChg>
        <pc:picChg chg="del">
          <ac:chgData name="Laura Oathout" userId="6ff55ba14486fe89" providerId="LiveId" clId="{0A1478CD-7168-4CF2-A6DF-E107CE0B80CB}" dt="2022-04-26T15:13:22.854" v="467"/>
          <ac:picMkLst>
            <pc:docMk/>
            <pc:sldMk cId="2755680267" sldId="404"/>
            <ac:picMk id="13" creationId="{9124B616-1D79-42FF-883E-02672BF52B18}"/>
          </ac:picMkLst>
        </pc:picChg>
        <pc:picChg chg="del">
          <ac:chgData name="Laura Oathout" userId="6ff55ba14486fe89" providerId="LiveId" clId="{0A1478CD-7168-4CF2-A6DF-E107CE0B80CB}" dt="2022-04-26T15:13:22.854" v="461"/>
          <ac:picMkLst>
            <pc:docMk/>
            <pc:sldMk cId="2755680267" sldId="404"/>
            <ac:picMk id="15" creationId="{BA6490CC-52D4-4049-B244-00E52F74E41A}"/>
          </ac:picMkLst>
        </pc:picChg>
        <pc:picChg chg="del">
          <ac:chgData name="Laura Oathout" userId="6ff55ba14486fe89" providerId="LiveId" clId="{0A1478CD-7168-4CF2-A6DF-E107CE0B80CB}" dt="2022-04-26T15:13:22.854" v="463"/>
          <ac:picMkLst>
            <pc:docMk/>
            <pc:sldMk cId="2755680267" sldId="404"/>
            <ac:picMk id="19" creationId="{15F8021C-0802-4E40-9112-1CC3CFAE827C}"/>
          </ac:picMkLst>
        </pc:picChg>
        <pc:picChg chg="del">
          <ac:chgData name="Laura Oathout" userId="6ff55ba14486fe89" providerId="LiveId" clId="{0A1478CD-7168-4CF2-A6DF-E107CE0B80CB}" dt="2022-04-26T15:13:22.854" v="459"/>
          <ac:picMkLst>
            <pc:docMk/>
            <pc:sldMk cId="2755680267" sldId="404"/>
            <ac:picMk id="23" creationId="{AA83DD05-C389-45AD-BC3B-3D0710B1808E}"/>
          </ac:picMkLst>
        </pc:picChg>
      </pc:sldChg>
      <pc:sldChg chg="delSp mod setBg">
        <pc:chgData name="Laura Oathout" userId="6ff55ba14486fe89" providerId="LiveId" clId="{0A1478CD-7168-4CF2-A6DF-E107CE0B80CB}" dt="2022-04-26T15:13:22.886" v="517"/>
        <pc:sldMkLst>
          <pc:docMk/>
          <pc:sldMk cId="836142433" sldId="405"/>
        </pc:sldMkLst>
        <pc:spChg chg="del">
          <ac:chgData name="Laura Oathout" userId="6ff55ba14486fe89" providerId="LiveId" clId="{0A1478CD-7168-4CF2-A6DF-E107CE0B80CB}" dt="2022-04-26T15:13:22.870" v="481"/>
          <ac:spMkLst>
            <pc:docMk/>
            <pc:sldMk cId="836142433" sldId="405"/>
            <ac:spMk id="2" creationId="{CB78053B-F482-4B60-B13A-46D063CF3696}"/>
          </ac:spMkLst>
        </pc:spChg>
        <pc:spChg chg="del">
          <ac:chgData name="Laura Oathout" userId="6ff55ba14486fe89" providerId="LiveId" clId="{0A1478CD-7168-4CF2-A6DF-E107CE0B80CB}" dt="2022-04-26T15:13:22.870" v="475"/>
          <ac:spMkLst>
            <pc:docMk/>
            <pc:sldMk cId="836142433" sldId="405"/>
            <ac:spMk id="3" creationId="{18071CDB-2457-4555-8224-E29A6808B22C}"/>
          </ac:spMkLst>
        </pc:spChg>
        <pc:spChg chg="del">
          <ac:chgData name="Laura Oathout" userId="6ff55ba14486fe89" providerId="LiveId" clId="{0A1478CD-7168-4CF2-A6DF-E107CE0B80CB}" dt="2022-04-26T15:13:22.870" v="473"/>
          <ac:spMkLst>
            <pc:docMk/>
            <pc:sldMk cId="836142433" sldId="405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870" v="483"/>
          <ac:spMkLst>
            <pc:docMk/>
            <pc:sldMk cId="836142433" sldId="405"/>
            <ac:spMk id="23" creationId="{D5917EA0-B6DD-4784-8BA6-2F3614630F42}"/>
          </ac:spMkLst>
        </pc:spChg>
        <pc:spChg chg="del">
          <ac:chgData name="Laura Oathout" userId="6ff55ba14486fe89" providerId="LiveId" clId="{0A1478CD-7168-4CF2-A6DF-E107CE0B80CB}" dt="2022-04-26T15:13:22.870" v="485"/>
          <ac:spMkLst>
            <pc:docMk/>
            <pc:sldMk cId="836142433" sldId="405"/>
            <ac:spMk id="25" creationId="{302B734C-EE47-457D-BB48-07AFE024AB41}"/>
          </ac:spMkLst>
        </pc:spChg>
        <pc:spChg chg="del">
          <ac:chgData name="Laura Oathout" userId="6ff55ba14486fe89" providerId="LiveId" clId="{0A1478CD-7168-4CF2-A6DF-E107CE0B80CB}" dt="2022-04-26T15:13:22.870" v="487"/>
          <ac:spMkLst>
            <pc:docMk/>
            <pc:sldMk cId="836142433" sldId="405"/>
            <ac:spMk id="27" creationId="{85428494-FF47-487D-8719-07B7EDF40520}"/>
          </ac:spMkLst>
        </pc:spChg>
        <pc:spChg chg="del">
          <ac:chgData name="Laura Oathout" userId="6ff55ba14486fe89" providerId="LiveId" clId="{0A1478CD-7168-4CF2-A6DF-E107CE0B80CB}" dt="2022-04-26T15:13:22.870" v="491"/>
          <ac:spMkLst>
            <pc:docMk/>
            <pc:sldMk cId="836142433" sldId="405"/>
            <ac:spMk id="29" creationId="{65E7A1BD-957A-452F-A075-A5B33A330F1A}"/>
          </ac:spMkLst>
        </pc:spChg>
        <pc:spChg chg="del">
          <ac:chgData name="Laura Oathout" userId="6ff55ba14486fe89" providerId="LiveId" clId="{0A1478CD-7168-4CF2-A6DF-E107CE0B80CB}" dt="2022-04-26T15:13:22.870" v="479"/>
          <ac:spMkLst>
            <pc:docMk/>
            <pc:sldMk cId="836142433" sldId="405"/>
            <ac:spMk id="31" creationId="{DE1C293B-7B1D-4516-BBCD-6B3B69D2EDA3}"/>
          </ac:spMkLst>
        </pc:spChg>
        <pc:spChg chg="del">
          <ac:chgData name="Laura Oathout" userId="6ff55ba14486fe89" providerId="LiveId" clId="{0A1478CD-7168-4CF2-A6DF-E107CE0B80CB}" dt="2022-04-26T15:13:22.870" v="493"/>
          <ac:spMkLst>
            <pc:docMk/>
            <pc:sldMk cId="836142433" sldId="405"/>
            <ac:spMk id="32" creationId="{310FB8B5-DEA0-4A02-AD7C-F9E8725356E3}"/>
          </ac:spMkLst>
        </pc:spChg>
        <pc:spChg chg="del">
          <ac:chgData name="Laura Oathout" userId="6ff55ba14486fe89" providerId="LiveId" clId="{0A1478CD-7168-4CF2-A6DF-E107CE0B80CB}" dt="2022-04-26T15:13:22.870" v="513"/>
          <ac:spMkLst>
            <pc:docMk/>
            <pc:sldMk cId="836142433" sldId="405"/>
            <ac:spMk id="36" creationId="{F519FCA3-5544-48B2-B635-E8657BAF94B7}"/>
          </ac:spMkLst>
        </pc:spChg>
        <pc:picChg chg="del">
          <ac:chgData name="Laura Oathout" userId="6ff55ba14486fe89" providerId="LiveId" clId="{0A1478CD-7168-4CF2-A6DF-E107CE0B80CB}" dt="2022-04-26T15:13:22.870" v="501"/>
          <ac:picMkLst>
            <pc:docMk/>
            <pc:sldMk cId="836142433" sldId="405"/>
            <ac:picMk id="6" creationId="{C6D61720-114B-452F-BDCD-91CAD0368F05}"/>
          </ac:picMkLst>
        </pc:picChg>
        <pc:picChg chg="del">
          <ac:chgData name="Laura Oathout" userId="6ff55ba14486fe89" providerId="LiveId" clId="{0A1478CD-7168-4CF2-A6DF-E107CE0B80CB}" dt="2022-04-26T15:13:22.870" v="471"/>
          <ac:picMkLst>
            <pc:docMk/>
            <pc:sldMk cId="836142433" sldId="405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870" v="497"/>
          <ac:picMkLst>
            <pc:docMk/>
            <pc:sldMk cId="836142433" sldId="405"/>
            <ac:picMk id="10" creationId="{00265D49-F944-4CEA-8CEA-95F64D81BD3A}"/>
          </ac:picMkLst>
        </pc:picChg>
        <pc:picChg chg="del">
          <ac:chgData name="Laura Oathout" userId="6ff55ba14486fe89" providerId="LiveId" clId="{0A1478CD-7168-4CF2-A6DF-E107CE0B80CB}" dt="2022-04-26T15:13:22.870" v="515"/>
          <ac:picMkLst>
            <pc:docMk/>
            <pc:sldMk cId="836142433" sldId="405"/>
            <ac:picMk id="16" creationId="{45BADEA4-817F-429F-8D6E-0F2070A68CD3}"/>
          </ac:picMkLst>
        </pc:picChg>
        <pc:picChg chg="del">
          <ac:chgData name="Laura Oathout" userId="6ff55ba14486fe89" providerId="LiveId" clId="{0A1478CD-7168-4CF2-A6DF-E107CE0B80CB}" dt="2022-04-26T15:13:22.870" v="477"/>
          <ac:picMkLst>
            <pc:docMk/>
            <pc:sldMk cId="836142433" sldId="405"/>
            <ac:picMk id="18" creationId="{0E9E3AEA-ECC3-46AD-ABF8-3311306B3E98}"/>
          </ac:picMkLst>
        </pc:picChg>
        <pc:picChg chg="del">
          <ac:chgData name="Laura Oathout" userId="6ff55ba14486fe89" providerId="LiveId" clId="{0A1478CD-7168-4CF2-A6DF-E107CE0B80CB}" dt="2022-04-26T15:13:22.870" v="503"/>
          <ac:picMkLst>
            <pc:docMk/>
            <pc:sldMk cId="836142433" sldId="405"/>
            <ac:picMk id="19" creationId="{10D0F40E-5EFE-4810-9931-AA4CBD34ABBA}"/>
          </ac:picMkLst>
        </pc:picChg>
        <pc:picChg chg="del">
          <ac:chgData name="Laura Oathout" userId="6ff55ba14486fe89" providerId="LiveId" clId="{0A1478CD-7168-4CF2-A6DF-E107CE0B80CB}" dt="2022-04-26T15:13:22.870" v="495"/>
          <ac:picMkLst>
            <pc:docMk/>
            <pc:sldMk cId="836142433" sldId="405"/>
            <ac:picMk id="21" creationId="{AA5AA010-60CB-4C83-8DB2-31DBEB565D57}"/>
          </ac:picMkLst>
        </pc:picChg>
        <pc:picChg chg="del">
          <ac:chgData name="Laura Oathout" userId="6ff55ba14486fe89" providerId="LiveId" clId="{0A1478CD-7168-4CF2-A6DF-E107CE0B80CB}" dt="2022-04-26T15:13:22.870" v="499"/>
          <ac:picMkLst>
            <pc:docMk/>
            <pc:sldMk cId="836142433" sldId="405"/>
            <ac:picMk id="35" creationId="{52DE9F9C-CC57-4498-9F46-631318EB7E6E}"/>
          </ac:picMkLst>
        </pc:picChg>
        <pc:picChg chg="del">
          <ac:chgData name="Laura Oathout" userId="6ff55ba14486fe89" providerId="LiveId" clId="{0A1478CD-7168-4CF2-A6DF-E107CE0B80CB}" dt="2022-04-26T15:13:22.870" v="511"/>
          <ac:picMkLst>
            <pc:docMk/>
            <pc:sldMk cId="836142433" sldId="405"/>
            <ac:picMk id="37" creationId="{469767C2-770D-41AD-8556-0F4C625596D5}"/>
          </ac:picMkLst>
        </pc:picChg>
        <pc:picChg chg="del">
          <ac:chgData name="Laura Oathout" userId="6ff55ba14486fe89" providerId="LiveId" clId="{0A1478CD-7168-4CF2-A6DF-E107CE0B80CB}" dt="2022-04-26T15:13:22.870" v="505"/>
          <ac:picMkLst>
            <pc:docMk/>
            <pc:sldMk cId="836142433" sldId="405"/>
            <ac:picMk id="40" creationId="{5DE99DAC-C4D2-4C66-97C5-AF29BA528435}"/>
          </ac:picMkLst>
        </pc:picChg>
        <pc:picChg chg="del">
          <ac:chgData name="Laura Oathout" userId="6ff55ba14486fe89" providerId="LiveId" clId="{0A1478CD-7168-4CF2-A6DF-E107CE0B80CB}" dt="2022-04-26T15:13:22.870" v="507"/>
          <ac:picMkLst>
            <pc:docMk/>
            <pc:sldMk cId="836142433" sldId="405"/>
            <ac:picMk id="42" creationId="{83609A61-E045-4C1B-8D3A-AE650F167416}"/>
          </ac:picMkLst>
        </pc:picChg>
        <pc:picChg chg="del">
          <ac:chgData name="Laura Oathout" userId="6ff55ba14486fe89" providerId="LiveId" clId="{0A1478CD-7168-4CF2-A6DF-E107CE0B80CB}" dt="2022-04-26T15:13:22.870" v="509"/>
          <ac:picMkLst>
            <pc:docMk/>
            <pc:sldMk cId="836142433" sldId="405"/>
            <ac:picMk id="44" creationId="{A8B31A5C-D116-4206-A57B-81E58E9C888F}"/>
          </ac:picMkLst>
        </pc:picChg>
        <pc:picChg chg="del">
          <ac:chgData name="Laura Oathout" userId="6ff55ba14486fe89" providerId="LiveId" clId="{0A1478CD-7168-4CF2-A6DF-E107CE0B80CB}" dt="2022-04-26T15:13:22.870" v="489"/>
          <ac:picMkLst>
            <pc:docMk/>
            <pc:sldMk cId="836142433" sldId="405"/>
            <ac:picMk id="46" creationId="{EE95AB4E-A692-4FC6-8B77-0414F70B755F}"/>
          </ac:picMkLst>
        </pc:picChg>
      </pc:sldChg>
      <pc:sldChg chg="delSp mod setBg">
        <pc:chgData name="Laura Oathout" userId="6ff55ba14486fe89" providerId="LiveId" clId="{0A1478CD-7168-4CF2-A6DF-E107CE0B80CB}" dt="2022-04-26T15:13:22.902" v="535"/>
        <pc:sldMkLst>
          <pc:docMk/>
          <pc:sldMk cId="1702062369" sldId="406"/>
        </pc:sldMkLst>
        <pc:spChg chg="del">
          <ac:chgData name="Laura Oathout" userId="6ff55ba14486fe89" providerId="LiveId" clId="{0A1478CD-7168-4CF2-A6DF-E107CE0B80CB}" dt="2022-04-26T15:13:22.886" v="529"/>
          <ac:spMkLst>
            <pc:docMk/>
            <pc:sldMk cId="1702062369" sldId="406"/>
            <ac:spMk id="3" creationId="{AA5C8403-757F-465B-A764-9177F76C5C7F}"/>
          </ac:spMkLst>
        </pc:spChg>
        <pc:spChg chg="del">
          <ac:chgData name="Laura Oathout" userId="6ff55ba14486fe89" providerId="LiveId" clId="{0A1478CD-7168-4CF2-A6DF-E107CE0B80CB}" dt="2022-04-26T15:13:22.886" v="521"/>
          <ac:spMkLst>
            <pc:docMk/>
            <pc:sldMk cId="1702062369" sldId="406"/>
            <ac:spMk id="8" creationId="{08C2877F-A71D-4684-AC11-E1BCFE7D2941}"/>
          </ac:spMkLst>
        </pc:spChg>
        <pc:spChg chg="del">
          <ac:chgData name="Laura Oathout" userId="6ff55ba14486fe89" providerId="LiveId" clId="{0A1478CD-7168-4CF2-A6DF-E107CE0B80CB}" dt="2022-04-26T15:13:22.886" v="527"/>
          <ac:spMkLst>
            <pc:docMk/>
            <pc:sldMk cId="1702062369" sldId="406"/>
            <ac:spMk id="22" creationId="{DE04F89E-98D8-4F01-B1E1-B65637D559D4}"/>
          </ac:spMkLst>
        </pc:spChg>
        <pc:spChg chg="del">
          <ac:chgData name="Laura Oathout" userId="6ff55ba14486fe89" providerId="LiveId" clId="{0A1478CD-7168-4CF2-A6DF-E107CE0B80CB}" dt="2022-04-26T15:13:22.886" v="531"/>
          <ac:spMkLst>
            <pc:docMk/>
            <pc:sldMk cId="1702062369" sldId="406"/>
            <ac:spMk id="25" creationId="{55CA5180-DAB7-4E18-AC5C-1ADF53BC874F}"/>
          </ac:spMkLst>
        </pc:spChg>
        <pc:spChg chg="del">
          <ac:chgData name="Laura Oathout" userId="6ff55ba14486fe89" providerId="LiveId" clId="{0A1478CD-7168-4CF2-A6DF-E107CE0B80CB}" dt="2022-04-26T15:13:22.886" v="533"/>
          <ac:spMkLst>
            <pc:docMk/>
            <pc:sldMk cId="1702062369" sldId="406"/>
            <ac:spMk id="26" creationId="{68931163-6788-47BD-A85F-0DA0A2588BBE}"/>
          </ac:spMkLst>
        </pc:spChg>
        <pc:picChg chg="del">
          <ac:chgData name="Laura Oathout" userId="6ff55ba14486fe89" providerId="LiveId" clId="{0A1478CD-7168-4CF2-A6DF-E107CE0B80CB}" dt="2022-04-26T15:13:22.886" v="519"/>
          <ac:picMkLst>
            <pc:docMk/>
            <pc:sldMk cId="1702062369" sldId="406"/>
            <ac:picMk id="7" creationId="{DDF42E19-1E40-4589-9D2A-E6ACB27A08E1}"/>
          </ac:picMkLst>
        </pc:picChg>
        <pc:picChg chg="del">
          <ac:chgData name="Laura Oathout" userId="6ff55ba14486fe89" providerId="LiveId" clId="{0A1478CD-7168-4CF2-A6DF-E107CE0B80CB}" dt="2022-04-26T15:13:22.886" v="523"/>
          <ac:picMkLst>
            <pc:docMk/>
            <pc:sldMk cId="1702062369" sldId="406"/>
            <ac:picMk id="16" creationId="{85EA76F6-D2C8-4378-A737-7B1CC6B862F6}"/>
          </ac:picMkLst>
        </pc:picChg>
        <pc:picChg chg="del">
          <ac:chgData name="Laura Oathout" userId="6ff55ba14486fe89" providerId="LiveId" clId="{0A1478CD-7168-4CF2-A6DF-E107CE0B80CB}" dt="2022-04-26T15:13:22.886" v="525"/>
          <ac:picMkLst>
            <pc:docMk/>
            <pc:sldMk cId="1702062369" sldId="406"/>
            <ac:picMk id="27" creationId="{2969422F-0B9D-44DD-946C-F469FE09BD4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40CC-4F07-44BF-B645-CE58EBDDCEE3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52D4-80AE-4E63-BC05-662C6FE98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669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40CC-4F07-44BF-B645-CE58EBDDCEE3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52D4-80AE-4E63-BC05-662C6FE98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606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40CC-4F07-44BF-B645-CE58EBDDCEE3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52D4-80AE-4E63-BC05-662C6FE98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98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40CC-4F07-44BF-B645-CE58EBDDCEE3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52D4-80AE-4E63-BC05-662C6FE98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264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40CC-4F07-44BF-B645-CE58EBDDCEE3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52D4-80AE-4E63-BC05-662C6FE98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055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40CC-4F07-44BF-B645-CE58EBDDCEE3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52D4-80AE-4E63-BC05-662C6FE98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26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40CC-4F07-44BF-B645-CE58EBDDCEE3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52D4-80AE-4E63-BC05-662C6FE98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613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40CC-4F07-44BF-B645-CE58EBDDCEE3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52D4-80AE-4E63-BC05-662C6FE98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699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40CC-4F07-44BF-B645-CE58EBDDCEE3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52D4-80AE-4E63-BC05-662C6FE98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794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40CC-4F07-44BF-B645-CE58EBDDCEE3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52D4-80AE-4E63-BC05-662C6FE98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531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1740CC-4F07-44BF-B645-CE58EBDDCEE3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4E52D4-80AE-4E63-BC05-662C6FE98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331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1740CC-4F07-44BF-B645-CE58EBDDCEE3}" type="datetimeFigureOut">
              <a:rPr lang="en-US" smtClean="0"/>
              <a:t>4/26/2022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4E52D4-80AE-4E63-BC05-662C6FE98F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054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13651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6408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92139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77832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22493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34579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5680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61424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20623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4568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5315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22778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46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3445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5904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989050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3010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10392</TotalTime>
  <Words>0</Words>
  <Application>Microsoft Office PowerPoint</Application>
  <PresentationFormat>On-screen Show (4:3)</PresentationFormat>
  <Paragraphs>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Laura Oathout</cp:lastModifiedBy>
  <cp:revision>49</cp:revision>
  <dcterms:created xsi:type="dcterms:W3CDTF">2020-04-17T21:08:30Z</dcterms:created>
  <dcterms:modified xsi:type="dcterms:W3CDTF">2022-04-26T15:13:22Z</dcterms:modified>
</cp:coreProperties>
</file>