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332" r:id="rId2"/>
    <p:sldId id="281" r:id="rId3"/>
    <p:sldId id="282" r:id="rId4"/>
    <p:sldId id="283" r:id="rId5"/>
    <p:sldId id="284" r:id="rId6"/>
    <p:sldId id="285" r:id="rId7"/>
    <p:sldId id="333" r:id="rId8"/>
    <p:sldId id="334" r:id="rId9"/>
    <p:sldId id="335" r:id="rId10"/>
    <p:sldId id="336" r:id="rId11"/>
    <p:sldId id="337" r:id="rId12"/>
    <p:sldId id="338" r:id="rId13"/>
    <p:sldId id="341" r:id="rId14"/>
    <p:sldId id="342" r:id="rId15"/>
    <p:sldId id="343" r:id="rId16"/>
    <p:sldId id="344" r:id="rId17"/>
    <p:sldId id="345" r:id="rId18"/>
    <p:sldId id="346" r:id="rId19"/>
    <p:sldId id="347" r:id="rId20"/>
    <p:sldId id="348" r:id="rId21"/>
    <p:sldId id="339" r:id="rId22"/>
    <p:sldId id="340" r:id="rId23"/>
  </p:sldIdLst>
  <p:sldSz cx="13411200" cy="10058400"/>
  <p:notesSz cx="7023100" cy="93091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8" userDrawn="1">
          <p15:clr>
            <a:srgbClr val="A4A3A4"/>
          </p15:clr>
        </p15:guide>
        <p15:guide id="2" pos="4224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hley B. Amely" initials="ABA" lastIdx="1" clrIdx="0">
    <p:extLst>
      <p:ext uri="{19B8F6BF-5375-455C-9EA6-DF929625EA0E}">
        <p15:presenceInfo xmlns:p15="http://schemas.microsoft.com/office/powerpoint/2012/main" userId="Ashley B. Amely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clrMode="gray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E6E6"/>
    <a:srgbClr val="ABE293"/>
    <a:srgbClr val="7ED856"/>
    <a:srgbClr val="2BCA52"/>
    <a:srgbClr val="75C9E8"/>
    <a:srgbClr val="FFEEAB"/>
    <a:srgbClr val="D7B6E5"/>
    <a:srgbClr val="87CFF4"/>
    <a:srgbClr val="AADBE1"/>
    <a:srgbClr val="FFB3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182" autoAdjust="0"/>
    <p:restoredTop sz="93216" autoAdjust="0"/>
  </p:normalViewPr>
  <p:slideViewPr>
    <p:cSldViewPr snapToGrid="0" snapToObjects="1">
      <p:cViewPr varScale="1">
        <p:scale>
          <a:sx n="77" d="100"/>
          <a:sy n="77" d="100"/>
        </p:scale>
        <p:origin x="54" y="108"/>
      </p:cViewPr>
      <p:guideLst>
        <p:guide orient="horz" pos="3168"/>
        <p:guide pos="422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5840" y="3124628"/>
            <a:ext cx="11399520" cy="215603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11680" y="5699760"/>
            <a:ext cx="9387840" cy="25704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5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7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90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5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7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80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5/24/2024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5006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5/24/2024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75931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265583" y="591397"/>
            <a:ext cx="2563496" cy="1258697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0444" y="591397"/>
            <a:ext cx="7471621" cy="1258697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5/24/2024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24936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5/24/2024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21930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59392" y="6463454"/>
            <a:ext cx="11399520" cy="1997710"/>
          </a:xfrm>
        </p:spPr>
        <p:txBody>
          <a:bodyPr anchor="t"/>
          <a:lstStyle>
            <a:lvl1pPr algn="l">
              <a:defRPr sz="4001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9392" y="4263180"/>
            <a:ext cx="11399520" cy="22002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5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50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75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90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26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51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7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801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5/24/2024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5201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70445" y="3441277"/>
            <a:ext cx="5017558" cy="973709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1520" y="3441277"/>
            <a:ext cx="5017560" cy="973709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5/24/2024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09194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0560" y="402802"/>
            <a:ext cx="12070080" cy="16764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0560" y="2251499"/>
            <a:ext cx="5925610" cy="93831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52" indent="0">
              <a:buNone/>
              <a:defRPr sz="2000" b="1"/>
            </a:lvl2pPr>
            <a:lvl3pPr marL="914504" indent="0">
              <a:buNone/>
              <a:defRPr sz="1800" b="1"/>
            </a:lvl3pPr>
            <a:lvl4pPr marL="1371757" indent="0">
              <a:buNone/>
              <a:defRPr sz="1600" b="1"/>
            </a:lvl4pPr>
            <a:lvl5pPr marL="1829009" indent="0">
              <a:buNone/>
              <a:defRPr sz="1600" b="1"/>
            </a:lvl5pPr>
            <a:lvl6pPr marL="2286261" indent="0">
              <a:buNone/>
              <a:defRPr sz="1600" b="1"/>
            </a:lvl6pPr>
            <a:lvl7pPr marL="2743513" indent="0">
              <a:buNone/>
              <a:defRPr sz="1600" b="1"/>
            </a:lvl7pPr>
            <a:lvl8pPr marL="3200766" indent="0">
              <a:buNone/>
              <a:defRPr sz="1600" b="1"/>
            </a:lvl8pPr>
            <a:lvl9pPr marL="3658018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0560" y="3189817"/>
            <a:ext cx="5925610" cy="57952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12705" y="2251499"/>
            <a:ext cx="5927937" cy="93831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52" indent="0">
              <a:buNone/>
              <a:defRPr sz="2000" b="1"/>
            </a:lvl2pPr>
            <a:lvl3pPr marL="914504" indent="0">
              <a:buNone/>
              <a:defRPr sz="1800" b="1"/>
            </a:lvl3pPr>
            <a:lvl4pPr marL="1371757" indent="0">
              <a:buNone/>
              <a:defRPr sz="1600" b="1"/>
            </a:lvl4pPr>
            <a:lvl5pPr marL="1829009" indent="0">
              <a:buNone/>
              <a:defRPr sz="1600" b="1"/>
            </a:lvl5pPr>
            <a:lvl6pPr marL="2286261" indent="0">
              <a:buNone/>
              <a:defRPr sz="1600" b="1"/>
            </a:lvl6pPr>
            <a:lvl7pPr marL="2743513" indent="0">
              <a:buNone/>
              <a:defRPr sz="1600" b="1"/>
            </a:lvl7pPr>
            <a:lvl8pPr marL="3200766" indent="0">
              <a:buNone/>
              <a:defRPr sz="1600" b="1"/>
            </a:lvl8pPr>
            <a:lvl9pPr marL="3658018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812705" y="3189817"/>
            <a:ext cx="5927937" cy="57952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5/24/2024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62290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5/24/2024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85031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5/24/2024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87042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0561" y="400473"/>
            <a:ext cx="4412192" cy="170434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43406" y="400474"/>
            <a:ext cx="7497234" cy="858456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0561" y="2104814"/>
            <a:ext cx="4412192" cy="6880226"/>
          </a:xfrm>
        </p:spPr>
        <p:txBody>
          <a:bodyPr/>
          <a:lstStyle>
            <a:lvl1pPr marL="0" indent="0">
              <a:buNone/>
              <a:defRPr sz="1400"/>
            </a:lvl1pPr>
            <a:lvl2pPr marL="457252" indent="0">
              <a:buNone/>
              <a:defRPr sz="1200"/>
            </a:lvl2pPr>
            <a:lvl3pPr marL="914504" indent="0">
              <a:buNone/>
              <a:defRPr sz="1000"/>
            </a:lvl3pPr>
            <a:lvl4pPr marL="1371757" indent="0">
              <a:buNone/>
              <a:defRPr sz="900"/>
            </a:lvl4pPr>
            <a:lvl5pPr marL="1829009" indent="0">
              <a:buNone/>
              <a:defRPr sz="900"/>
            </a:lvl5pPr>
            <a:lvl6pPr marL="2286261" indent="0">
              <a:buNone/>
              <a:defRPr sz="900"/>
            </a:lvl6pPr>
            <a:lvl7pPr marL="2743513" indent="0">
              <a:buNone/>
              <a:defRPr sz="900"/>
            </a:lvl7pPr>
            <a:lvl8pPr marL="3200766" indent="0">
              <a:buNone/>
              <a:defRPr sz="900"/>
            </a:lvl8pPr>
            <a:lvl9pPr marL="3658018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5/24/2024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12878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28689" y="7040880"/>
            <a:ext cx="8046720" cy="83121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628689" y="898737"/>
            <a:ext cx="8046720" cy="6035040"/>
          </a:xfrm>
        </p:spPr>
        <p:txBody>
          <a:bodyPr/>
          <a:lstStyle>
            <a:lvl1pPr marL="0" indent="0">
              <a:buNone/>
              <a:defRPr sz="3200"/>
            </a:lvl1pPr>
            <a:lvl2pPr marL="457252" indent="0">
              <a:buNone/>
              <a:defRPr sz="2800"/>
            </a:lvl2pPr>
            <a:lvl3pPr marL="914504" indent="0">
              <a:buNone/>
              <a:defRPr sz="2400"/>
            </a:lvl3pPr>
            <a:lvl4pPr marL="1371757" indent="0">
              <a:buNone/>
              <a:defRPr sz="2000"/>
            </a:lvl4pPr>
            <a:lvl5pPr marL="1829009" indent="0">
              <a:buNone/>
              <a:defRPr sz="2000"/>
            </a:lvl5pPr>
            <a:lvl6pPr marL="2286261" indent="0">
              <a:buNone/>
              <a:defRPr sz="2000"/>
            </a:lvl6pPr>
            <a:lvl7pPr marL="2743513" indent="0">
              <a:buNone/>
              <a:defRPr sz="2000"/>
            </a:lvl7pPr>
            <a:lvl8pPr marL="3200766" indent="0">
              <a:buNone/>
              <a:defRPr sz="2000"/>
            </a:lvl8pPr>
            <a:lvl9pPr marL="3658018" indent="0">
              <a:buNone/>
              <a:defRPr sz="2000"/>
            </a:lvl9pPr>
          </a:lstStyle>
          <a:p>
            <a:r>
              <a:rPr lang="en-US" dirty="0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628689" y="7872096"/>
            <a:ext cx="8046720" cy="1180464"/>
          </a:xfrm>
        </p:spPr>
        <p:txBody>
          <a:bodyPr/>
          <a:lstStyle>
            <a:lvl1pPr marL="0" indent="0">
              <a:buNone/>
              <a:defRPr sz="1400"/>
            </a:lvl1pPr>
            <a:lvl2pPr marL="457252" indent="0">
              <a:buNone/>
              <a:defRPr sz="1200"/>
            </a:lvl2pPr>
            <a:lvl3pPr marL="914504" indent="0">
              <a:buNone/>
              <a:defRPr sz="1000"/>
            </a:lvl3pPr>
            <a:lvl4pPr marL="1371757" indent="0">
              <a:buNone/>
              <a:defRPr sz="900"/>
            </a:lvl4pPr>
            <a:lvl5pPr marL="1829009" indent="0">
              <a:buNone/>
              <a:defRPr sz="900"/>
            </a:lvl5pPr>
            <a:lvl6pPr marL="2286261" indent="0">
              <a:buNone/>
              <a:defRPr sz="900"/>
            </a:lvl6pPr>
            <a:lvl7pPr marL="2743513" indent="0">
              <a:buNone/>
              <a:defRPr sz="900"/>
            </a:lvl7pPr>
            <a:lvl8pPr marL="3200766" indent="0">
              <a:buNone/>
              <a:defRPr sz="900"/>
            </a:lvl8pPr>
            <a:lvl9pPr marL="3658018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5/24/2024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38094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0560" y="402802"/>
            <a:ext cx="12070080" cy="1676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0560" y="2346965"/>
            <a:ext cx="12070080" cy="66380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70560" y="9322651"/>
            <a:ext cx="312928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D5D923-524C-2843-97E8-A91DEBC79098}" type="datetimeFigureOut">
              <a:rPr lang="en-US" smtClean="0"/>
              <a:t>5/24/2024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82161" y="9322651"/>
            <a:ext cx="424688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11361" y="9322651"/>
            <a:ext cx="312928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0525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52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39" indent="-342939" algn="l" defTabSz="457252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3035" indent="-285783" algn="l" defTabSz="457252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131" indent="-228626" algn="l" defTabSz="457252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383" indent="-228626" algn="l" defTabSz="457252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635" indent="-228626" algn="l" defTabSz="457252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887" indent="-228626" algn="l" defTabSz="457252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140" indent="-228626" algn="l" defTabSz="457252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392" indent="-228626" algn="l" defTabSz="457252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644" indent="-228626" algn="l" defTabSz="457252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5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52" algn="l" defTabSz="45725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504" algn="l" defTabSz="45725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757" algn="l" defTabSz="45725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9009" algn="l" defTabSz="45725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261" algn="l" defTabSz="45725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513" algn="l" defTabSz="45725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766" algn="l" defTabSz="45725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018" algn="l" defTabSz="45725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930016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67739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09010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61027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51645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22836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19434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458130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761417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985971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18460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939174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067353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927100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50147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75144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05191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10321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35277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72589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25195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86301837"/>
      </p:ext>
    </p:extLst>
  </p:cSld>
  <p:clrMapOvr>
    <a:masterClrMapping/>
  </p:clrMapOvr>
</p:sld>
</file>

<file path=ppt/theme/theme1.xml><?xml version="1.0" encoding="utf-8"?>
<a:theme xmlns:a="http://schemas.openxmlformats.org/drawingml/2006/main" name="Behavior Toolbox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Behavior Toolbox.thmx</Template>
  <TotalTime>61098</TotalTime>
  <Words>0</Words>
  <Application>Microsoft Office PowerPoint</Application>
  <PresentationFormat>Custom</PresentationFormat>
  <Paragraphs>0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5" baseType="lpstr">
      <vt:lpstr>Arial</vt:lpstr>
      <vt:lpstr>Calibri</vt:lpstr>
      <vt:lpstr>Behavior Toolbox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Ashley Szima</dc:creator>
  <cp:lastModifiedBy>Ashley Szima</cp:lastModifiedBy>
  <cp:revision>588</cp:revision>
  <cp:lastPrinted>2022-05-11T15:45:39Z</cp:lastPrinted>
  <dcterms:created xsi:type="dcterms:W3CDTF">2016-01-18T20:00:00Z</dcterms:created>
  <dcterms:modified xsi:type="dcterms:W3CDTF">2024-05-24T15:56:33Z</dcterms:modified>
</cp:coreProperties>
</file>