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1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2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3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4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5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6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7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8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9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10.xml" ContentType="application/vnd.openxmlformats-officedocument.presentationml.notesSl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11.xml" ContentType="application/vnd.openxmlformats-officedocument.presentationml.notesSl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notesSlides/notesSlide12.xml" ContentType="application/vnd.openxmlformats-officedocument.presentationml.notesSlide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13.xml" ContentType="application/vnd.openxmlformats-officedocument.presentationml.notesSlide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notesSlides/notesSlide14.xml" ContentType="application/vnd.openxmlformats-officedocument.presentationml.notesSlid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notesSlides/notesSlide15.xml" ContentType="application/vnd.openxmlformats-officedocument.presentationml.notesSlid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notesSlides/notesSlide16.xml" ContentType="application/vnd.openxmlformats-officedocument.presentationml.notesSlid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17.xml" ContentType="application/vnd.openxmlformats-officedocument.presentationml.notesSl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18.xml" ContentType="application/vnd.openxmlformats-officedocument.presentationml.notesSlide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notesSlides/notesSlide19.xml" ContentType="application/vnd.openxmlformats-officedocument.presentationml.notesSlide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notesSlides/notesSlide20.xml" ContentType="application/vnd.openxmlformats-officedocument.presentationml.notesSlid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notesSlides/notesSlide21.xml" ContentType="application/vnd.openxmlformats-officedocument.presentationml.notesSlide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notesSlides/notesSlide22.xml" ContentType="application/vnd.openxmlformats-officedocument.presentationml.notesSlide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notesSlides/notesSlide23.xml" ContentType="application/vnd.openxmlformats-officedocument.presentationml.notesSlide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8"/>
  </p:notesMasterIdLst>
  <p:sldIdLst>
    <p:sldId id="269" r:id="rId2"/>
    <p:sldId id="293" r:id="rId3"/>
    <p:sldId id="321" r:id="rId4"/>
    <p:sldId id="295" r:id="rId5"/>
    <p:sldId id="261" r:id="rId6"/>
    <p:sldId id="296" r:id="rId7"/>
    <p:sldId id="297" r:id="rId8"/>
    <p:sldId id="307" r:id="rId9"/>
    <p:sldId id="300" r:id="rId10"/>
    <p:sldId id="302" r:id="rId11"/>
    <p:sldId id="303" r:id="rId12"/>
    <p:sldId id="304" r:id="rId13"/>
    <p:sldId id="306" r:id="rId14"/>
    <p:sldId id="308" r:id="rId15"/>
    <p:sldId id="309" r:id="rId16"/>
    <p:sldId id="310" r:id="rId17"/>
    <p:sldId id="311" r:id="rId18"/>
    <p:sldId id="312" r:id="rId19"/>
    <p:sldId id="313" r:id="rId20"/>
    <p:sldId id="314" r:id="rId21"/>
    <p:sldId id="316" r:id="rId22"/>
    <p:sldId id="299" r:id="rId23"/>
    <p:sldId id="318" r:id="rId24"/>
    <p:sldId id="320" r:id="rId25"/>
    <p:sldId id="317" r:id="rId26"/>
    <p:sldId id="268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005B"/>
    <a:srgbClr val="28D7DB"/>
    <a:srgbClr val="00FDFF"/>
    <a:srgbClr val="70E1D5"/>
    <a:srgbClr val="04CF9A"/>
    <a:srgbClr val="6DD5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58"/>
    <p:restoredTop sz="94737"/>
  </p:normalViewPr>
  <p:slideViewPr>
    <p:cSldViewPr snapToGrid="0">
      <p:cViewPr varScale="1">
        <p:scale>
          <a:sx n="112" d="100"/>
          <a:sy n="112" d="100"/>
        </p:scale>
        <p:origin x="57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BA1042-8B9A-C147-B148-6E4DEE1ED968}" type="datetimeFigureOut">
              <a:rPr lang="en-US" smtClean="0"/>
              <a:t>6/14/26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305096-460B-FB4F-BE26-9D7CC03E5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839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841B0A-6717-1D5F-2193-E0EC1E1819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533A165-5DA2-4E2B-EBED-C648727FD8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B6EB68-27BD-62E9-4261-A68E5D4107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141FFD-A09B-E945-ACA9-BA2ACE6FAC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0798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725107-BE55-73D2-8026-CAA2FC0802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B2402BD-42BA-64F0-AFE9-017EB5F67F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FEF61F-EFC7-F384-866B-0C79D6B57E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4B07B3-699D-A970-3CF1-A54E8DF059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1042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3F0C53-1656-4791-3C9B-E987BA29CA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C6C1F6B-3F9B-63C4-D861-3AE74ABD62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C696040-82D0-972F-6D5B-7AAE696E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88DF40-D034-0B13-0C34-709CFFBC36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4849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109C37-B394-94FA-47C6-B40E42C9EA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FC608BE-9DDE-CC2D-CBD8-9569F3995B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A62E6E5-AE9E-DF1E-3521-F519A96869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88C51C-9D77-7D12-1859-6F75176DF6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9628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9AB9A7-1D68-3816-DD0A-58FEB79B54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F6FFE4A-F1C3-8301-18BC-07462B6F5E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FC0C688-7382-5BE0-1291-CEC3217FB6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6E186D-EB1F-1C02-3984-D08BD9C50D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1048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F85867-FAF5-0703-221A-682857B4D1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216D889-07B3-7D72-12B0-B3F6603B2B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AAFC88-B8D3-E5C5-F4F4-9D12E735BC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F10D13-E6FC-E5DA-8104-16C8B075CA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753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68DF10-E24F-5229-6AC3-AB00491A34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788279-9003-255C-8FA6-E174C26DF2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F43AB91-1EC3-07E0-5E73-AC1B510D34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67D867-3B54-4531-4542-0E246AD5F5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7388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A23EC2-F8A4-4E3D-50C5-CFF0205C83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25BF06E-87BD-9ADF-1067-95FD12EAEF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7E977D-4407-6E0A-0B3F-6779EBA4E7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411C5C-8A35-59E8-8803-EEB816C23E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7413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3917FA-7059-F27C-6F86-EB52A5DE67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04F37DE-D361-8A28-051F-1A21AAD58F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4F65EEB-D9F8-2EB8-945A-8A4AB39F45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948C73-9A58-C17C-86F1-74FF7C6F49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7209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D02032-C39E-FAFB-8DA4-6D7C0E9093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6C6CF7-0A07-8FF5-F588-64A0C044728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AC77BFA-13E9-BBBC-BEA0-E8BBC1A3B6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7E6CDC-BF74-F844-EE0F-CCC0103A96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9688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4CBFD6-1723-2EB7-60BA-49456C731A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9F3CC2-D85C-E7BE-3476-C76EE70C3C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F009E46-DDB5-7B15-C3D5-DA681BA7F8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903A8F-FC5E-571F-2267-3AA61AA8FD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8454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24404C-D34D-91B1-5711-B83E85CCB2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4003826-5292-AED7-E5A3-02DAAFA851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FD3B892-904B-ECE6-DF05-ACA367F82E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755F10-00A9-AFAD-30D7-AC19C2D6717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268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66C317-39EB-C5D2-BA93-8594C5D61C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909EC12-DE4F-3635-6F81-041F85D2AA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0DC294B-810D-B69A-1C7C-E2F946FBA1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3CE2A8-0E21-741A-0960-31690C7E46B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1779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2B45F3-76EF-83C8-4E43-AF52F260F1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22334A4-1D50-36BB-5DAA-8DE9723D0A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FCC1770-7ABF-007D-DBC5-26936F5A6C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F578E4-2D3F-C86C-614A-EC442288EB1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7173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F26D81-C9DB-5617-353F-B21083EA77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AFE5FA9-8B84-F6B2-4D12-B917945E4D8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4E31F25-97B1-2327-B1A0-A512812EA9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74ADD9-8418-4CD6-5E37-2118D0D03F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10578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04F7C3-FC77-DAA5-CB51-68451D4EBC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D34565B-7C85-0F56-F4A4-9DAC0F2A54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27041AF-E9EF-D25C-5A78-36BA96B2E6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C9D627-5DE5-20E7-78D8-C53A123B46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0922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2865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8AF400-491A-345C-C36C-1007A4E503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15A0A72-DFBB-0E26-15CF-64CD5B8612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A50F4D7-0AFF-6A94-35C7-A433C9580C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73BCC3-C0A0-A7F8-37E0-3E7B33EDA2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1392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E2BA81-543B-6CCB-62E5-33FDB04602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FDA02B0-D1E3-C7AC-C982-FB9707A9E3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C293C07-2D4A-1192-76C6-CA11ADE2FB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E890FD-716C-D26C-1F85-3BEB14902F7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1573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985148-EB75-7716-DEA8-92E8432943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12D01BF-28C2-24A3-96C2-02C4B0FD8A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7DCF65F-EEE9-8BDB-FA2B-2162E10029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E43034-E7F2-4841-8E41-058742D01B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1456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A6EF1B-C045-03DD-ECD7-16DB0EC6A6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EEEE5A1-E487-3B6F-BF2B-73D221C435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CC16D9B-1CFD-E9D0-F3AE-4DB7850258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298461-A682-2E4D-3E98-8ADBB16A4A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0854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0B0ABC-7FFE-10E7-81D0-4A6E694C71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CF6B463-6BEE-39F7-9E25-6E8C48DE52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C8A7D4E-56E8-F3B4-BF10-E1D8860665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52603-FA87-5569-3E63-AD026E0791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6062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356599-204B-C3F0-369D-C801CAE09C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FA246B7-2571-8100-F969-92E122104B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3D50CF-F37B-F1D3-54F3-FCDA48D350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CB981F-85D2-6C2D-5908-46AF6457F7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8352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F6BAF-C9C4-FE66-F81E-1B3E448DA9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67EEA6-7B3E-9090-F764-D2FF34C1C2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0EBEF4-1CA7-627C-FF72-4F1BF5306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7CDC1-5500-F44D-9FD9-B9349F23D96D}" type="datetimeFigureOut">
              <a:rPr lang="en-US" smtClean="0"/>
              <a:t>6/14/26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63C4CD-D510-F5BA-FE01-24CD65E607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0DF6EF-2469-40E9-3A3F-97955E247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CC2D5-960F-0F4F-A2DC-3F74E07BC4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919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06E339-E96A-6BCC-947A-D5EAC0C193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B529FF-1640-3E9A-ED16-A43846AAAA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0BDA68-823B-5ECC-540B-3483A8A013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7CDC1-5500-F44D-9FD9-B9349F23D96D}" type="datetimeFigureOut">
              <a:rPr lang="en-US" smtClean="0"/>
              <a:t>6/14/26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5C86C5-EEE5-27A1-0D05-02CFCFF612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4E8005-DCBC-B04E-013C-657A51C831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CC2D5-960F-0F4F-A2DC-3F74E07BC4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916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6FF05EA-9A9A-11E5-AEC9-322C8D7001A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473E67-6841-61C5-8E78-5363EE2748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A3E639-F3C2-CD4B-1C82-6197FE8FDF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7CDC1-5500-F44D-9FD9-B9349F23D96D}" type="datetimeFigureOut">
              <a:rPr lang="en-US" smtClean="0"/>
              <a:t>6/14/26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DDE512-D7B7-0957-FA68-9368ED62B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3161B1-205A-6D89-F7C4-7B618D15E3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CC2D5-960F-0F4F-A2DC-3F74E07BC4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781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F911F1-C33D-BE06-239A-417DE392B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DAF1DE-2B1C-F5F4-0815-BF58A0ACF6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132B2C-9FE1-6ADE-2719-2A8CF8F3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7CDC1-5500-F44D-9FD9-B9349F23D96D}" type="datetimeFigureOut">
              <a:rPr lang="en-US" smtClean="0"/>
              <a:t>6/14/26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FFE87B-C3FC-532C-B0FC-78A07D210A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730ADC-3969-5C83-9508-2A56FF08CE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CC2D5-960F-0F4F-A2DC-3F74E07BC4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646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5D413-CFF1-5648-A61F-21157E696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328620-BF71-CCC8-DB91-A240EDD2BE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63C062-D696-DCDE-ECC8-56665B61E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7CDC1-5500-F44D-9FD9-B9349F23D96D}" type="datetimeFigureOut">
              <a:rPr lang="en-US" smtClean="0"/>
              <a:t>6/14/26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2B275E-9C1E-261C-CC10-A66AC45965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F94B26-4B55-5262-7FCE-F79DE7A6E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CC2D5-960F-0F4F-A2DC-3F74E07BC4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60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7A5A14-FE28-A313-5155-C1E0CBDF1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D5B67-18A9-230F-A8E2-E584B8A658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CBBA35-61A2-FFE0-B8E7-DCCACC1A51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86F43F-AD86-78CE-DF46-7FF31F2ABD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7CDC1-5500-F44D-9FD9-B9349F23D96D}" type="datetimeFigureOut">
              <a:rPr lang="en-US" smtClean="0"/>
              <a:t>6/14/26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FE5BD1-A78C-77F3-B768-EB44CC3520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27E59D-0645-638A-F7BE-E7908C485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CC2D5-960F-0F4F-A2DC-3F74E07BC4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499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5988BA-CB3E-85CF-EFDA-0C2A0A74A3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A200FA-709F-E264-A396-BCDB1784C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D02414-BAFC-FC42-D09A-E06041428B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C24E1F8-0E30-0721-BB70-EEC8ADB191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5ACEBF3-23D1-2909-0794-AB16E644E4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92134D-267F-8E44-F914-A8C94EB4F3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7CDC1-5500-F44D-9FD9-B9349F23D96D}" type="datetimeFigureOut">
              <a:rPr lang="en-US" smtClean="0"/>
              <a:t>6/14/26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1C0765C-E5F3-B324-C0DA-0D6690326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D266FA8-7EE5-ED87-84D0-423E01134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CC2D5-960F-0F4F-A2DC-3F74E07BC4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395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499B65-1A61-FE87-F9B3-7784A981E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99E1F0-F10F-1BB8-48C9-2087E1B237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7CDC1-5500-F44D-9FD9-B9349F23D96D}" type="datetimeFigureOut">
              <a:rPr lang="en-US" smtClean="0"/>
              <a:t>6/14/26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033FEC4-91B5-5A3D-9477-98BF72B0B0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7CE027-6282-49C7-3727-1744C6FFD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CC2D5-960F-0F4F-A2DC-3F74E07BC4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97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0D3A124-41AA-AB3D-D43F-3C9031FCA0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7CDC1-5500-F44D-9FD9-B9349F23D96D}" type="datetimeFigureOut">
              <a:rPr lang="en-US" smtClean="0"/>
              <a:t>6/14/26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642DE53-AEC5-55C5-1E9B-EEE5DFAC4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EB56C6-B61E-D595-F3B3-A122178FE0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CC2D5-960F-0F4F-A2DC-3F74E07BC4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0912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FD3A47-C31A-5B91-4897-B6C5E1B06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52F680-62D2-4AFD-AB0A-489A07FB36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001B96-DAD2-0575-51D4-0282EF5EF8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8C0B1C-58ED-3C09-8687-85FBEFC7DA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7CDC1-5500-F44D-9FD9-B9349F23D96D}" type="datetimeFigureOut">
              <a:rPr lang="en-US" smtClean="0"/>
              <a:t>6/14/26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CC1599-E372-10A6-BFB1-89EEA6C26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2D1246-EAE7-45A6-2D3F-D28480C77F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CC2D5-960F-0F4F-A2DC-3F74E07BC4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591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E6D431-0A16-7499-FB63-7B82D0A778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1BC9EA3-F73B-0BED-257C-FCF1718E06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6962B8-4A20-9BCD-DA7C-4ED6950865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D62914-A806-5CB8-9E74-ACFD07C349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7CDC1-5500-F44D-9FD9-B9349F23D96D}" type="datetimeFigureOut">
              <a:rPr lang="en-US" smtClean="0"/>
              <a:t>6/14/26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77104B-FAF3-4DDE-3244-A67E0F3484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54A747-465A-0FC7-5F60-E5B2687AD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CC2D5-960F-0F4F-A2DC-3F74E07BC4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999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298D217-E295-5DD8-B5E5-36FE4467A4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642B7C-F8A4-FDE8-E4F8-7AF69A28F0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61F479-A889-73B6-AD8A-C5DB4E9261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9D7CDC1-5500-F44D-9FD9-B9349F23D96D}" type="datetimeFigureOut">
              <a:rPr lang="en-US" smtClean="0"/>
              <a:t>6/14/26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D98C11-3584-4CAF-A565-E83FD7B993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D0D17B-14F8-6029-3846-B9823311BC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A9CC2D5-960F-0F4F-A2DC-3F74E07BC4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664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3.png"/><Relationship Id="rId18" Type="http://schemas.openxmlformats.org/officeDocument/2006/relationships/hyperlink" Target="http://www.instagram.com/musiccitycounselor" TargetMode="Externa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hyperlink" Target="mailto:%22mailto:laura@musiccityounselor.com%22" TargetMode="External"/><Relationship Id="rId17" Type="http://schemas.openxmlformats.org/officeDocument/2006/relationships/image" Target="../media/image5.png"/><Relationship Id="rId2" Type="http://schemas.openxmlformats.org/officeDocument/2006/relationships/tags" Target="../tags/tag2.xml"/><Relationship Id="rId16" Type="http://schemas.openxmlformats.org/officeDocument/2006/relationships/hyperlink" Target="http://www.facebook.com/musiccitycounselor" TargetMode="External"/><Relationship Id="rId20" Type="http://schemas.openxmlformats.org/officeDocument/2006/relationships/hyperlink" Target="http://www.counselorcollab.com/" TargetMode="Externa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2.png"/><Relationship Id="rId5" Type="http://schemas.openxmlformats.org/officeDocument/2006/relationships/tags" Target="../tags/tag5.xml"/><Relationship Id="rId15" Type="http://schemas.openxmlformats.org/officeDocument/2006/relationships/image" Target="../media/image4.png"/><Relationship Id="rId10" Type="http://schemas.openxmlformats.org/officeDocument/2006/relationships/hyperlink" Target="http://www.teacherspayteachers.com/store/music-city-counselor" TargetMode="External"/><Relationship Id="rId19" Type="http://schemas.openxmlformats.org/officeDocument/2006/relationships/image" Target="../media/image6.png"/><Relationship Id="rId4" Type="http://schemas.openxmlformats.org/officeDocument/2006/relationships/tags" Target="../tags/tag4.xml"/><Relationship Id="rId9" Type="http://schemas.openxmlformats.org/officeDocument/2006/relationships/image" Target="../media/image1.png"/><Relationship Id="rId14" Type="http://schemas.openxmlformats.org/officeDocument/2006/relationships/hyperlink" Target="http://www.musiccitycounselor.com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1.png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slide" Target="slide3.xml"/><Relationship Id="rId5" Type="http://schemas.openxmlformats.org/officeDocument/2006/relationships/image" Target="../media/image37.png"/><Relationship Id="rId4" Type="http://schemas.openxmlformats.org/officeDocument/2006/relationships/notesSlide" Target="../notesSlides/notes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1.png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" Target="slide3.xml"/><Relationship Id="rId5" Type="http://schemas.openxmlformats.org/officeDocument/2006/relationships/image" Target="../media/image38.png"/><Relationship Id="rId4" Type="http://schemas.openxmlformats.org/officeDocument/2006/relationships/notesSlide" Target="../notesSlides/notes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1.png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slide" Target="slide3.xml"/><Relationship Id="rId5" Type="http://schemas.openxmlformats.org/officeDocument/2006/relationships/image" Target="../media/image39.png"/><Relationship Id="rId4" Type="http://schemas.openxmlformats.org/officeDocument/2006/relationships/notesSlide" Target="../notesSlides/notesSl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1.png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slide" Target="slide3.xml"/><Relationship Id="rId5" Type="http://schemas.openxmlformats.org/officeDocument/2006/relationships/image" Target="../media/image40.png"/><Relationship Id="rId4" Type="http://schemas.openxmlformats.org/officeDocument/2006/relationships/notesSlide" Target="../notesSlides/notes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1.png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slide" Target="slide3.xml"/><Relationship Id="rId5" Type="http://schemas.openxmlformats.org/officeDocument/2006/relationships/image" Target="../media/image41.png"/><Relationship Id="rId4" Type="http://schemas.openxmlformats.org/officeDocument/2006/relationships/notesSlide" Target="../notesSlides/notes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1.png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" Target="slide3.xml"/><Relationship Id="rId5" Type="http://schemas.openxmlformats.org/officeDocument/2006/relationships/image" Target="../media/image42.png"/><Relationship Id="rId4" Type="http://schemas.openxmlformats.org/officeDocument/2006/relationships/notesSlide" Target="../notesSlides/notesSl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1.png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" Target="slide3.xml"/><Relationship Id="rId5" Type="http://schemas.openxmlformats.org/officeDocument/2006/relationships/image" Target="../media/image43.png"/><Relationship Id="rId4" Type="http://schemas.openxmlformats.org/officeDocument/2006/relationships/notesSlide" Target="../notesSlides/notesSl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1.png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slide" Target="slide3.xml"/><Relationship Id="rId5" Type="http://schemas.openxmlformats.org/officeDocument/2006/relationships/image" Target="../media/image44.png"/><Relationship Id="rId4" Type="http://schemas.openxmlformats.org/officeDocument/2006/relationships/notesSlide" Target="../notesSlides/notesSl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1.png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slide" Target="slide3.xml"/><Relationship Id="rId5" Type="http://schemas.openxmlformats.org/officeDocument/2006/relationships/image" Target="../media/image45.png"/><Relationship Id="rId4" Type="http://schemas.openxmlformats.org/officeDocument/2006/relationships/notesSlide" Target="../notesSlides/notesSlid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1.png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slide" Target="slide3.xml"/><Relationship Id="rId5" Type="http://schemas.openxmlformats.org/officeDocument/2006/relationships/image" Target="../media/image46.png"/><Relationship Id="rId4" Type="http://schemas.openxmlformats.org/officeDocument/2006/relationships/notesSlide" Target="../notesSlides/notesSlide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1.png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slide" Target="slide3.xml"/><Relationship Id="rId5" Type="http://schemas.openxmlformats.org/officeDocument/2006/relationships/image" Target="../media/image47.png"/><Relationship Id="rId4" Type="http://schemas.openxmlformats.org/officeDocument/2006/relationships/notesSlide" Target="../notesSlides/notesSlid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1.png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slide" Target="slide3.xml"/><Relationship Id="rId5" Type="http://schemas.openxmlformats.org/officeDocument/2006/relationships/image" Target="../media/image48.png"/><Relationship Id="rId4" Type="http://schemas.openxmlformats.org/officeDocument/2006/relationships/notesSlide" Target="../notesSlides/notesSlide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1.png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slide" Target="slide3.xml"/><Relationship Id="rId5" Type="http://schemas.openxmlformats.org/officeDocument/2006/relationships/image" Target="../media/image49.png"/><Relationship Id="rId4" Type="http://schemas.openxmlformats.org/officeDocument/2006/relationships/notesSlide" Target="../notesSlides/notesSlide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1.png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slide" Target="slide3.xml"/><Relationship Id="rId5" Type="http://schemas.openxmlformats.org/officeDocument/2006/relationships/image" Target="../media/image50.png"/><Relationship Id="rId4" Type="http://schemas.openxmlformats.org/officeDocument/2006/relationships/notesSlide" Target="../notesSlides/notesSlide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1.png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slide" Target="slide3.xml"/><Relationship Id="rId5" Type="http://schemas.openxmlformats.org/officeDocument/2006/relationships/image" Target="../media/image51.png"/><Relationship Id="rId4" Type="http://schemas.openxmlformats.org/officeDocument/2006/relationships/notesSlide" Target="../notesSlides/notesSlide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1.png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6" Type="http://schemas.openxmlformats.org/officeDocument/2006/relationships/slide" Target="slide3.xml"/><Relationship Id="rId5" Type="http://schemas.openxmlformats.org/officeDocument/2006/relationships/image" Target="../media/image52.png"/><Relationship Id="rId4" Type="http://schemas.openxmlformats.org/officeDocument/2006/relationships/notesSlide" Target="../notesSlides/notesSlide2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teacherspayteachers.com/Store/Creating4-The-Classroom" TargetMode="External"/><Relationship Id="rId3" Type="http://schemas.openxmlformats.org/officeDocument/2006/relationships/tags" Target="../tags/tag81.xml"/><Relationship Id="rId7" Type="http://schemas.openxmlformats.org/officeDocument/2006/relationships/image" Target="../media/image54.png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hyperlink" Target="https://www.teacherspayteachers.com/Store/A-Primary-Kind-Of-Life" TargetMode="External"/><Relationship Id="rId11" Type="http://schemas.openxmlformats.org/officeDocument/2006/relationships/image" Target="../media/image56.png"/><Relationship Id="rId5" Type="http://schemas.openxmlformats.org/officeDocument/2006/relationships/image" Target="../media/image53.png"/><Relationship Id="rId10" Type="http://schemas.openxmlformats.org/officeDocument/2006/relationships/hyperlink" Target="https://www.teacherspayteachers.com/Store/Sarah-Pecorino-Illustration" TargetMode="Externa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55.png"/></Relationships>
</file>

<file path=ppt/slides/_rels/slide3.xml.rels><?xml version="1.0" encoding="UTF-8" standalone="yes"?>
<Relationships xmlns="http://schemas.openxmlformats.org/package/2006/relationships"><Relationship Id="rId26" Type="http://schemas.openxmlformats.org/officeDocument/2006/relationships/tags" Target="../tags/tag33.xml"/><Relationship Id="rId21" Type="http://schemas.openxmlformats.org/officeDocument/2006/relationships/tags" Target="../tags/tag28.xml"/><Relationship Id="rId42" Type="http://schemas.openxmlformats.org/officeDocument/2006/relationships/image" Target="../media/image14.png"/><Relationship Id="rId47" Type="http://schemas.openxmlformats.org/officeDocument/2006/relationships/slide" Target="slide10.xml"/><Relationship Id="rId63" Type="http://schemas.openxmlformats.org/officeDocument/2006/relationships/slide" Target="slide19.xml"/><Relationship Id="rId68" Type="http://schemas.openxmlformats.org/officeDocument/2006/relationships/image" Target="../media/image27.png"/><Relationship Id="rId7" Type="http://schemas.openxmlformats.org/officeDocument/2006/relationships/tags" Target="../tags/tag14.xml"/><Relationship Id="rId71" Type="http://schemas.openxmlformats.org/officeDocument/2006/relationships/slide" Target="slide24.xml"/><Relationship Id="rId2" Type="http://schemas.openxmlformats.org/officeDocument/2006/relationships/tags" Target="../tags/tag9.xml"/><Relationship Id="rId16" Type="http://schemas.openxmlformats.org/officeDocument/2006/relationships/tags" Target="../tags/tag23.xml"/><Relationship Id="rId29" Type="http://schemas.openxmlformats.org/officeDocument/2006/relationships/notesSlide" Target="../notesSlides/notesSlide1.xml"/><Relationship Id="rId11" Type="http://schemas.openxmlformats.org/officeDocument/2006/relationships/tags" Target="../tags/tag18.xml"/><Relationship Id="rId24" Type="http://schemas.openxmlformats.org/officeDocument/2006/relationships/tags" Target="../tags/tag31.xml"/><Relationship Id="rId32" Type="http://schemas.openxmlformats.org/officeDocument/2006/relationships/image" Target="../media/image9.png"/><Relationship Id="rId37" Type="http://schemas.openxmlformats.org/officeDocument/2006/relationships/slide" Target="slide5.xml"/><Relationship Id="rId40" Type="http://schemas.openxmlformats.org/officeDocument/2006/relationships/image" Target="../media/image13.png"/><Relationship Id="rId45" Type="http://schemas.openxmlformats.org/officeDocument/2006/relationships/slide" Target="slide9.xml"/><Relationship Id="rId53" Type="http://schemas.openxmlformats.org/officeDocument/2006/relationships/slide" Target="slide14.xml"/><Relationship Id="rId58" Type="http://schemas.openxmlformats.org/officeDocument/2006/relationships/image" Target="../media/image22.png"/><Relationship Id="rId66" Type="http://schemas.openxmlformats.org/officeDocument/2006/relationships/image" Target="../media/image26.png"/><Relationship Id="rId5" Type="http://schemas.openxmlformats.org/officeDocument/2006/relationships/tags" Target="../tags/tag12.xml"/><Relationship Id="rId61" Type="http://schemas.openxmlformats.org/officeDocument/2006/relationships/slide" Target="slide18.xml"/><Relationship Id="rId19" Type="http://schemas.openxmlformats.org/officeDocument/2006/relationships/tags" Target="../tags/tag26.xml"/><Relationship Id="rId14" Type="http://schemas.openxmlformats.org/officeDocument/2006/relationships/tags" Target="../tags/tag21.xml"/><Relationship Id="rId22" Type="http://schemas.openxmlformats.org/officeDocument/2006/relationships/tags" Target="../tags/tag29.xml"/><Relationship Id="rId27" Type="http://schemas.openxmlformats.org/officeDocument/2006/relationships/tags" Target="../tags/tag34.xml"/><Relationship Id="rId30" Type="http://schemas.openxmlformats.org/officeDocument/2006/relationships/image" Target="../media/image8.png"/><Relationship Id="rId35" Type="http://schemas.openxmlformats.org/officeDocument/2006/relationships/slide" Target="slide4.xml"/><Relationship Id="rId43" Type="http://schemas.openxmlformats.org/officeDocument/2006/relationships/slide" Target="slide22.xml"/><Relationship Id="rId48" Type="http://schemas.openxmlformats.org/officeDocument/2006/relationships/image" Target="../media/image17.png"/><Relationship Id="rId56" Type="http://schemas.openxmlformats.org/officeDocument/2006/relationships/image" Target="../media/image21.png"/><Relationship Id="rId64" Type="http://schemas.openxmlformats.org/officeDocument/2006/relationships/image" Target="../media/image25.png"/><Relationship Id="rId69" Type="http://schemas.openxmlformats.org/officeDocument/2006/relationships/slide" Target="slide23.xml"/><Relationship Id="rId8" Type="http://schemas.openxmlformats.org/officeDocument/2006/relationships/tags" Target="../tags/tag15.xml"/><Relationship Id="rId51" Type="http://schemas.openxmlformats.org/officeDocument/2006/relationships/slide" Target="slide12.xml"/><Relationship Id="rId72" Type="http://schemas.openxmlformats.org/officeDocument/2006/relationships/image" Target="../media/image29.png"/><Relationship Id="rId3" Type="http://schemas.openxmlformats.org/officeDocument/2006/relationships/tags" Target="../tags/tag10.xml"/><Relationship Id="rId12" Type="http://schemas.openxmlformats.org/officeDocument/2006/relationships/tags" Target="../tags/tag19.xml"/><Relationship Id="rId17" Type="http://schemas.openxmlformats.org/officeDocument/2006/relationships/tags" Target="../tags/tag24.xml"/><Relationship Id="rId25" Type="http://schemas.openxmlformats.org/officeDocument/2006/relationships/tags" Target="../tags/tag32.xml"/><Relationship Id="rId33" Type="http://schemas.openxmlformats.org/officeDocument/2006/relationships/slide" Target="slide13.xml"/><Relationship Id="rId38" Type="http://schemas.openxmlformats.org/officeDocument/2006/relationships/image" Target="../media/image12.png"/><Relationship Id="rId46" Type="http://schemas.openxmlformats.org/officeDocument/2006/relationships/image" Target="../media/image16.png"/><Relationship Id="rId59" Type="http://schemas.openxmlformats.org/officeDocument/2006/relationships/slide" Target="slide17.xml"/><Relationship Id="rId67" Type="http://schemas.openxmlformats.org/officeDocument/2006/relationships/slide" Target="slide21.xml"/><Relationship Id="rId20" Type="http://schemas.openxmlformats.org/officeDocument/2006/relationships/tags" Target="../tags/tag27.xml"/><Relationship Id="rId41" Type="http://schemas.openxmlformats.org/officeDocument/2006/relationships/slide" Target="slide7.xml"/><Relationship Id="rId54" Type="http://schemas.openxmlformats.org/officeDocument/2006/relationships/image" Target="../media/image20.png"/><Relationship Id="rId62" Type="http://schemas.openxmlformats.org/officeDocument/2006/relationships/image" Target="../media/image24.png"/><Relationship Id="rId70" Type="http://schemas.openxmlformats.org/officeDocument/2006/relationships/image" Target="../media/image28.png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5" Type="http://schemas.openxmlformats.org/officeDocument/2006/relationships/tags" Target="../tags/tag22.xml"/><Relationship Id="rId23" Type="http://schemas.openxmlformats.org/officeDocument/2006/relationships/tags" Target="../tags/tag30.xml"/><Relationship Id="rId28" Type="http://schemas.openxmlformats.org/officeDocument/2006/relationships/slideLayout" Target="../slideLayouts/slideLayout1.xml"/><Relationship Id="rId36" Type="http://schemas.openxmlformats.org/officeDocument/2006/relationships/image" Target="../media/image11.png"/><Relationship Id="rId49" Type="http://schemas.openxmlformats.org/officeDocument/2006/relationships/slide" Target="slide11.xml"/><Relationship Id="rId57" Type="http://schemas.openxmlformats.org/officeDocument/2006/relationships/slide" Target="slide16.xml"/><Relationship Id="rId10" Type="http://schemas.openxmlformats.org/officeDocument/2006/relationships/tags" Target="../tags/tag17.xml"/><Relationship Id="rId31" Type="http://schemas.openxmlformats.org/officeDocument/2006/relationships/slide" Target="slide8.xml"/><Relationship Id="rId44" Type="http://schemas.openxmlformats.org/officeDocument/2006/relationships/image" Target="../media/image15.png"/><Relationship Id="rId52" Type="http://schemas.openxmlformats.org/officeDocument/2006/relationships/image" Target="../media/image19.png"/><Relationship Id="rId60" Type="http://schemas.openxmlformats.org/officeDocument/2006/relationships/image" Target="../media/image23.png"/><Relationship Id="rId65" Type="http://schemas.openxmlformats.org/officeDocument/2006/relationships/slide" Target="slide20.xml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3" Type="http://schemas.openxmlformats.org/officeDocument/2006/relationships/tags" Target="../tags/tag20.xml"/><Relationship Id="rId18" Type="http://schemas.openxmlformats.org/officeDocument/2006/relationships/tags" Target="../tags/tag25.xml"/><Relationship Id="rId39" Type="http://schemas.openxmlformats.org/officeDocument/2006/relationships/slide" Target="slide6.xml"/><Relationship Id="rId34" Type="http://schemas.openxmlformats.org/officeDocument/2006/relationships/image" Target="../media/image10.png"/><Relationship Id="rId50" Type="http://schemas.openxmlformats.org/officeDocument/2006/relationships/image" Target="../media/image18.png"/><Relationship Id="rId55" Type="http://schemas.openxmlformats.org/officeDocument/2006/relationships/slide" Target="slide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1.png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slide" Target="slide3.xml"/><Relationship Id="rId5" Type="http://schemas.openxmlformats.org/officeDocument/2006/relationships/image" Target="../media/image30.png"/><Relationship Id="rId4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1.png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slide" Target="slide3.xml"/><Relationship Id="rId5" Type="http://schemas.openxmlformats.org/officeDocument/2006/relationships/image" Target="../media/image32.png"/><Relationship Id="rId4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1.png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slide" Target="slide3.xml"/><Relationship Id="rId5" Type="http://schemas.openxmlformats.org/officeDocument/2006/relationships/image" Target="../media/image33.png"/><Relationship Id="rId4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1.png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slide" Target="slide3.xml"/><Relationship Id="rId5" Type="http://schemas.openxmlformats.org/officeDocument/2006/relationships/image" Target="../media/image34.png"/><Relationship Id="rId4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1.png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slide" Target="slide3.xml"/><Relationship Id="rId5" Type="http://schemas.openxmlformats.org/officeDocument/2006/relationships/image" Target="../media/image35.png"/><Relationship Id="rId4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1.png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slide" Target="slide3.xml"/><Relationship Id="rId5" Type="http://schemas.openxmlformats.org/officeDocument/2006/relationships/image" Target="../media/image36.png"/><Relationship Id="rId4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hlinkClick r:id="rId10"/>
            <a:extLst>
              <a:ext uri="{FF2B5EF4-FFF2-40B4-BE49-F238E27FC236}">
                <a16:creationId xmlns:a16="http://schemas.microsoft.com/office/drawing/2014/main" id="{7A1DEC46-4F7B-CA20-34DF-67157D8B04C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54664" y="4216847"/>
            <a:ext cx="1167157" cy="1230974"/>
          </a:xfrm>
          <a:prstGeom prst="rect">
            <a:avLst/>
          </a:prstGeom>
        </p:spPr>
      </p:pic>
      <p:pic>
        <p:nvPicPr>
          <p:cNvPr id="12" name="Picture 11">
            <a:hlinkClick r:id="rId12"/>
            <a:extLst>
              <a:ext uri="{FF2B5EF4-FFF2-40B4-BE49-F238E27FC236}">
                <a16:creationId xmlns:a16="http://schemas.microsoft.com/office/drawing/2014/main" id="{0C4AF434-A4A0-1937-1E20-3705F9E5194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95539" y="4216847"/>
            <a:ext cx="1167158" cy="1230976"/>
          </a:xfrm>
          <a:prstGeom prst="rect">
            <a:avLst/>
          </a:prstGeom>
        </p:spPr>
      </p:pic>
      <p:pic>
        <p:nvPicPr>
          <p:cNvPr id="13" name="Picture 12">
            <a:hlinkClick r:id="rId14"/>
            <a:extLst>
              <a:ext uri="{FF2B5EF4-FFF2-40B4-BE49-F238E27FC236}">
                <a16:creationId xmlns:a16="http://schemas.microsoft.com/office/drawing/2014/main" id="{00ED7E17-5B26-9AB8-7549-FF47F180BAC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64198" y="4232051"/>
            <a:ext cx="1167158" cy="1230977"/>
          </a:xfrm>
          <a:prstGeom prst="rect">
            <a:avLst/>
          </a:prstGeom>
        </p:spPr>
      </p:pic>
      <p:pic>
        <p:nvPicPr>
          <p:cNvPr id="14" name="Picture 13">
            <a:hlinkClick r:id="rId16"/>
            <a:extLst>
              <a:ext uri="{FF2B5EF4-FFF2-40B4-BE49-F238E27FC236}">
                <a16:creationId xmlns:a16="http://schemas.microsoft.com/office/drawing/2014/main" id="{365751C4-A945-6EFA-37F2-18BAAD5DA91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95411" y="4208975"/>
            <a:ext cx="1167158" cy="1230977"/>
          </a:xfrm>
          <a:prstGeom prst="rect">
            <a:avLst/>
          </a:prstGeom>
        </p:spPr>
      </p:pic>
      <p:pic>
        <p:nvPicPr>
          <p:cNvPr id="15" name="Picture 14">
            <a:hlinkClick r:id="rId18"/>
            <a:extLst>
              <a:ext uri="{FF2B5EF4-FFF2-40B4-BE49-F238E27FC236}">
                <a16:creationId xmlns:a16="http://schemas.microsoft.com/office/drawing/2014/main" id="{FD114C03-8F03-CE6D-71BF-0AEB4F36B1A5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21868" y="4214224"/>
            <a:ext cx="1167158" cy="123097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2DECE7F-9EEC-FFBB-D6FD-BCB09272DBB2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396654" y="5568921"/>
            <a:ext cx="6986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  <a:hlinkClick r:id="rId14"/>
              </a:rPr>
              <a:t>www.musiccitycounselor.com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4784BA3-C198-B9A2-3CEC-580547EB79D8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5818878" y="6113812"/>
            <a:ext cx="6902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  <a:hlinkClick r:id="rId20"/>
              </a:rPr>
              <a:t>www.counselorcollab.com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208125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3813656-AA10-9633-F3AB-53CEF3CF1C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BD2BA78-D0F1-0D35-DEDF-EAF2E5CFAF9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5479" y="-92236"/>
            <a:ext cx="1183598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 err="1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wednesday</a:t>
            </a:r>
            <a:r>
              <a:rPr lang="en-US" sz="8800" dirty="0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, </a:t>
            </a:r>
            <a:r>
              <a:rPr lang="en-US" sz="8800" dirty="0" err="1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september</a:t>
            </a:r>
            <a:r>
              <a:rPr lang="en-US" sz="8800" dirty="0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 9</a:t>
            </a:r>
            <a:endParaRPr lang="en-US" sz="8800" dirty="0">
              <a:ln w="28575">
                <a:noFill/>
              </a:ln>
              <a:solidFill>
                <a:srgbClr val="EF005B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11" name="Picture 10" descr="A pink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1640B585-BABA-59C0-4BA5-94A495CD271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450032" y="5788759"/>
            <a:ext cx="1559373" cy="1044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9993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81EC7DE-D7DC-356A-F7E3-007472D1ED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D8DA7F5-6537-DEE8-82B0-2BDF7EDDEAA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5479" y="-92236"/>
            <a:ext cx="1183598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 err="1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thursday</a:t>
            </a:r>
            <a:r>
              <a:rPr lang="en-US" sz="8800" dirty="0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, </a:t>
            </a:r>
            <a:r>
              <a:rPr lang="en-US" sz="8800" dirty="0" err="1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september</a:t>
            </a:r>
            <a:r>
              <a:rPr lang="en-US" sz="8800" dirty="0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 10</a:t>
            </a:r>
            <a:endParaRPr lang="en-US" sz="8800" dirty="0">
              <a:ln w="28575">
                <a:noFill/>
              </a:ln>
              <a:solidFill>
                <a:srgbClr val="EF005B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3" name="Picture 2" descr="A pink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808EE71D-E8D2-465C-B8C0-BC97156D82D1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450032" y="5788759"/>
            <a:ext cx="1559373" cy="1044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9222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28436C4-E545-5889-DECE-074F7DAFDB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7CFA034A-20AA-CDCC-E321-A16AC06F7A7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5479" y="-92236"/>
            <a:ext cx="1183598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 err="1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friday</a:t>
            </a:r>
            <a:r>
              <a:rPr lang="en-US" sz="8800" dirty="0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, </a:t>
            </a:r>
            <a:r>
              <a:rPr lang="en-US" sz="8800" dirty="0" err="1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september</a:t>
            </a:r>
            <a:r>
              <a:rPr lang="en-US" sz="8800" dirty="0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 11</a:t>
            </a:r>
            <a:endParaRPr lang="en-US" sz="8800" dirty="0">
              <a:ln w="28575">
                <a:noFill/>
              </a:ln>
              <a:solidFill>
                <a:srgbClr val="EF005B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5" name="Picture 4" descr="A pink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6A8FBDA4-0C9F-C555-A901-E504CB999EEB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450032" y="5788759"/>
            <a:ext cx="1559373" cy="1044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6436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447F6DB-DBEC-F81C-D6B6-326E3FBD5F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AC50C7E-0A12-DAE5-983B-208006F67AC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5479" y="-92236"/>
            <a:ext cx="1183598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 err="1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monday</a:t>
            </a:r>
            <a:r>
              <a:rPr lang="en-US" sz="8800" dirty="0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, </a:t>
            </a:r>
            <a:r>
              <a:rPr lang="en-US" sz="8800" dirty="0" err="1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september</a:t>
            </a:r>
            <a:r>
              <a:rPr lang="en-US" sz="8800" dirty="0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 14</a:t>
            </a:r>
            <a:endParaRPr lang="en-US" sz="8800" dirty="0">
              <a:ln w="28575">
                <a:noFill/>
              </a:ln>
              <a:solidFill>
                <a:srgbClr val="EF005B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3" name="Picture 2" descr="A pink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DEDE4FC8-0291-007E-DA84-B3B3BE79D047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450032" y="5788759"/>
            <a:ext cx="1559373" cy="1044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9684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CC5E97C-BA4A-5C05-BA00-A371371683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5CF63213-99D9-A47E-5C71-5AF4C4D5117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135198" y="-59182"/>
            <a:ext cx="1005680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600" dirty="0" err="1">
                <a:ln w="28575">
                  <a:noFill/>
                </a:ln>
                <a:solidFill>
                  <a:srgbClr val="EF005B"/>
                </a:solidFill>
                <a:effectLst/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tuesday</a:t>
            </a:r>
            <a:r>
              <a:rPr lang="en-US" sz="8600" dirty="0">
                <a:ln w="28575">
                  <a:noFill/>
                </a:ln>
                <a:solidFill>
                  <a:srgbClr val="EF005B"/>
                </a:solidFill>
                <a:effectLst/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, </a:t>
            </a:r>
            <a:r>
              <a:rPr lang="en-US" sz="8600" dirty="0" err="1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september</a:t>
            </a:r>
            <a:r>
              <a:rPr lang="en-US" sz="8600" dirty="0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 15</a:t>
            </a:r>
            <a:endParaRPr lang="en-US" sz="8600" dirty="0">
              <a:ln w="28575">
                <a:noFill/>
              </a:ln>
              <a:solidFill>
                <a:srgbClr val="EF005B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5" name="Picture 4" descr="A pink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33C00F31-7F9F-7724-5AE2-364E89D2DB8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450032" y="5788759"/>
            <a:ext cx="1559373" cy="1044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054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B154F58-FCB3-CDBA-EB6C-EDD31C02E0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14922F67-104B-4A1B-F566-A1CA2C27193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5479" y="-92236"/>
            <a:ext cx="1183598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 err="1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wednesday</a:t>
            </a:r>
            <a:r>
              <a:rPr lang="en-US" sz="8800" dirty="0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, </a:t>
            </a:r>
            <a:r>
              <a:rPr lang="en-US" sz="8800" dirty="0" err="1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september</a:t>
            </a:r>
            <a:r>
              <a:rPr lang="en-US" sz="8800" dirty="0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 16</a:t>
            </a:r>
            <a:endParaRPr lang="en-US" sz="8800" dirty="0">
              <a:ln w="28575">
                <a:noFill/>
              </a:ln>
              <a:solidFill>
                <a:srgbClr val="EF005B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5" name="Picture 4" descr="A pink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DC39D65B-ACEA-C0C5-803A-6696FA2ECE7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450032" y="5788759"/>
            <a:ext cx="1559373" cy="1044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8229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18D75CF-B4D5-FD33-6C3C-B002960E10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9584647-AF0B-7765-0456-9F7EA1EB960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815421" y="-61457"/>
            <a:ext cx="10539599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200" dirty="0" err="1">
                <a:ln w="28575">
                  <a:noFill/>
                </a:ln>
                <a:solidFill>
                  <a:srgbClr val="EF005B"/>
                </a:solidFill>
                <a:effectLst/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thursday</a:t>
            </a:r>
            <a:r>
              <a:rPr lang="en-US" sz="8200" dirty="0">
                <a:ln w="28575">
                  <a:noFill/>
                </a:ln>
                <a:solidFill>
                  <a:srgbClr val="EF005B"/>
                </a:solidFill>
                <a:effectLst/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, </a:t>
            </a:r>
            <a:r>
              <a:rPr lang="en-US" sz="8200" dirty="0" err="1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september</a:t>
            </a:r>
            <a:r>
              <a:rPr lang="en-US" sz="8200" dirty="0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 17</a:t>
            </a:r>
            <a:endParaRPr lang="en-US" sz="8200" dirty="0">
              <a:ln w="28575">
                <a:noFill/>
              </a:ln>
              <a:solidFill>
                <a:srgbClr val="EF005B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3" name="Picture 2" descr="A pink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9620084E-227D-A1FE-78F8-3C06AC858905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450032" y="5788759"/>
            <a:ext cx="1559373" cy="1044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2213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01E80E6-2F04-38EB-A4E5-2E3589AECA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A9722E66-39A5-A262-DE03-1E2ACA85048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484677" y="-41507"/>
            <a:ext cx="1005680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600" dirty="0" err="1">
                <a:ln w="28575">
                  <a:noFill/>
                </a:ln>
                <a:solidFill>
                  <a:srgbClr val="EF005B"/>
                </a:solidFill>
                <a:effectLst/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friday</a:t>
            </a:r>
            <a:r>
              <a:rPr lang="en-US" sz="8600" dirty="0">
                <a:ln w="28575">
                  <a:noFill/>
                </a:ln>
                <a:solidFill>
                  <a:srgbClr val="EF005B"/>
                </a:solidFill>
                <a:effectLst/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, </a:t>
            </a:r>
            <a:r>
              <a:rPr lang="en-US" sz="8600" dirty="0" err="1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september</a:t>
            </a:r>
            <a:r>
              <a:rPr lang="en-US" sz="8600" dirty="0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 18</a:t>
            </a:r>
            <a:endParaRPr lang="en-US" sz="8600" dirty="0">
              <a:ln w="28575">
                <a:noFill/>
              </a:ln>
              <a:solidFill>
                <a:srgbClr val="EF005B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3" name="Picture 2" descr="A pink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609A271B-4F7D-89F4-6D3F-974A11894C75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450032" y="5788759"/>
            <a:ext cx="1559373" cy="1044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2831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73DB039-21D7-2D29-FB5F-51783E25C3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762DA121-50BC-FC09-759F-FEC0112BD43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5479" y="-92236"/>
            <a:ext cx="1183598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 err="1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monday</a:t>
            </a:r>
            <a:r>
              <a:rPr lang="en-US" sz="8800" dirty="0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, </a:t>
            </a:r>
            <a:r>
              <a:rPr lang="en-US" sz="8800" dirty="0" err="1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september</a:t>
            </a:r>
            <a:r>
              <a:rPr lang="en-US" sz="8800" dirty="0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 21</a:t>
            </a:r>
            <a:endParaRPr lang="en-US" sz="8800" dirty="0">
              <a:ln w="28575">
                <a:noFill/>
              </a:ln>
              <a:solidFill>
                <a:srgbClr val="EF005B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3" name="Picture 2" descr="A pink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609B973D-211A-C855-9D36-23EEA4E4676F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450032" y="5788759"/>
            <a:ext cx="1559373" cy="1044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1674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03EB13-6CC9-FE59-D49F-891C3EC04B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105BB017-0EF6-056A-25F8-78AB24D2C31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705054" y="-20660"/>
            <a:ext cx="941839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tuesday</a:t>
            </a:r>
            <a:r>
              <a:rPr lang="en-US" sz="8000" dirty="0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, </a:t>
            </a:r>
            <a:r>
              <a:rPr lang="en-US" sz="8000" dirty="0" err="1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september</a:t>
            </a:r>
            <a:r>
              <a:rPr lang="en-US" sz="8000" dirty="0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 22</a:t>
            </a:r>
            <a:endParaRPr lang="en-US" sz="8800" dirty="0">
              <a:ln w="28575">
                <a:noFill/>
              </a:ln>
              <a:solidFill>
                <a:srgbClr val="EF005B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3" name="Picture 2" descr="A pink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A9FC9AF6-B0CA-CCAB-D6A7-AA1C5767F72F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450032" y="5788759"/>
            <a:ext cx="1559373" cy="1044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3481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F4248B-AA44-22BE-3941-45C7D187FB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63388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5EBD42F-9D77-9BCC-7F54-893B555BFB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A5C856AA-BE18-F638-C804-CC85D2C3AD2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5479" y="-92236"/>
            <a:ext cx="1183598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Wednesday, September 23</a:t>
            </a:r>
            <a:endParaRPr lang="en-US" sz="8800" dirty="0">
              <a:ln w="28575">
                <a:noFill/>
              </a:ln>
              <a:solidFill>
                <a:srgbClr val="EF005B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5" name="Picture 4" descr="A pink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6C8CAE2C-0F4A-275F-0479-8D14B2A7ABE5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450032" y="5788759"/>
            <a:ext cx="1559373" cy="1044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815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344AFCD-5DE1-36A0-3F27-2E5F552595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ACAC7F8-5BC7-BB81-2A32-82CCDE36A35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5479" y="-92236"/>
            <a:ext cx="1183598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 err="1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thursday</a:t>
            </a:r>
            <a:r>
              <a:rPr lang="en-US" sz="8800" dirty="0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, September 24</a:t>
            </a:r>
            <a:endParaRPr lang="en-US" sz="8800" dirty="0">
              <a:ln w="28575">
                <a:noFill/>
              </a:ln>
              <a:solidFill>
                <a:srgbClr val="EF005B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3" name="Picture 2" descr="A pink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956CC560-0393-F538-232C-CE37348CC561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450032" y="5788759"/>
            <a:ext cx="1559373" cy="1044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3863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C08618A-0D72-5CE0-DDD6-3DE177295D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A8CCEB01-77D9-CBC9-36F6-B66C59C3AFD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5479" y="-92236"/>
            <a:ext cx="1183598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 err="1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friday</a:t>
            </a:r>
            <a:r>
              <a:rPr lang="en-US" sz="8800" dirty="0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, </a:t>
            </a:r>
            <a:r>
              <a:rPr lang="en-US" sz="8800" dirty="0" err="1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september</a:t>
            </a:r>
            <a:r>
              <a:rPr lang="en-US" sz="8800" dirty="0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 25</a:t>
            </a:r>
            <a:endParaRPr lang="en-US" sz="8800" dirty="0">
              <a:ln w="28575">
                <a:noFill/>
              </a:ln>
              <a:solidFill>
                <a:srgbClr val="EF005B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5" name="Picture 4" descr="A pink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10DB4ACF-86FE-682A-98C4-1C23EA157CFB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450032" y="5788759"/>
            <a:ext cx="1559373" cy="1044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3994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8EEF10E-6425-30BC-9ED5-82436C5D36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CC37604-4519-9D4D-91D5-C771BE286B3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5479" y="-92236"/>
            <a:ext cx="1183598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 err="1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monday</a:t>
            </a:r>
            <a:r>
              <a:rPr lang="en-US" sz="8800" dirty="0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, </a:t>
            </a:r>
            <a:r>
              <a:rPr lang="en-US" sz="8800" dirty="0" err="1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september</a:t>
            </a:r>
            <a:r>
              <a:rPr lang="en-US" sz="8800" dirty="0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 28</a:t>
            </a:r>
            <a:endParaRPr lang="en-US" sz="8800" dirty="0">
              <a:ln w="28575">
                <a:noFill/>
              </a:ln>
              <a:solidFill>
                <a:srgbClr val="EF005B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11" name="Picture 10" descr="A pink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AB845AEA-7541-3A99-8159-1C54B647AF74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450032" y="5788759"/>
            <a:ext cx="1559373" cy="1044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1882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86E43CC-074E-A7C8-59EE-0A4793D34B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4658ACF-68B4-E272-44A2-F540AEFEEA9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563586" y="-33476"/>
            <a:ext cx="96284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tuesday</a:t>
            </a:r>
            <a:r>
              <a:rPr lang="en-US" sz="8000" dirty="0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, </a:t>
            </a:r>
            <a:r>
              <a:rPr lang="en-US" sz="8000" dirty="0" err="1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september</a:t>
            </a:r>
            <a:r>
              <a:rPr lang="en-US" sz="8000" dirty="0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 29</a:t>
            </a:r>
            <a:endParaRPr lang="en-US" sz="8800" dirty="0">
              <a:ln w="28575">
                <a:noFill/>
              </a:ln>
              <a:solidFill>
                <a:srgbClr val="EF005B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3" name="Picture 2" descr="A pink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8E86BF50-3ADD-1B7C-CBD5-D5C2971F9B5E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450032" y="5788759"/>
            <a:ext cx="1559373" cy="1044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3993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9A7A3E-1708-C777-9399-E1FE0CBA6C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1CDC94E3-B099-8F54-7A3B-617C353B69A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5479" y="-92236"/>
            <a:ext cx="1183598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 err="1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wednesday</a:t>
            </a:r>
            <a:r>
              <a:rPr lang="en-US" sz="8800" dirty="0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, </a:t>
            </a:r>
            <a:r>
              <a:rPr lang="en-US" sz="8800" dirty="0" err="1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september</a:t>
            </a:r>
            <a:r>
              <a:rPr lang="en-US" sz="8800" dirty="0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 30</a:t>
            </a:r>
            <a:endParaRPr lang="en-US" sz="8800" dirty="0">
              <a:ln w="28575">
                <a:noFill/>
              </a:ln>
              <a:solidFill>
                <a:srgbClr val="EF005B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3" name="Picture 2" descr="A pink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1AFF7A9B-0095-D9BC-C824-9F818AFD102B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450032" y="5788759"/>
            <a:ext cx="1559373" cy="1044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5455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hlinkClick r:id="rId6"/>
            <a:extLst>
              <a:ext uri="{FF2B5EF4-FFF2-40B4-BE49-F238E27FC236}">
                <a16:creationId xmlns:a16="http://schemas.microsoft.com/office/drawing/2014/main" id="{C574C93A-3B1D-9DAF-5F24-94C8B464BEB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612" y="5836352"/>
            <a:ext cx="839164" cy="889626"/>
          </a:xfrm>
          <a:prstGeom prst="rect">
            <a:avLst/>
          </a:prstGeom>
        </p:spPr>
      </p:pic>
      <p:pic>
        <p:nvPicPr>
          <p:cNvPr id="35" name="Picture 34">
            <a:hlinkClick r:id="rId8"/>
            <a:extLst>
              <a:ext uri="{FF2B5EF4-FFF2-40B4-BE49-F238E27FC236}">
                <a16:creationId xmlns:a16="http://schemas.microsoft.com/office/drawing/2014/main" id="{3F442708-FFB2-F55A-8EC1-628654A31ED1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3064" y="5800802"/>
            <a:ext cx="858576" cy="858176"/>
          </a:xfrm>
          <a:prstGeom prst="rect">
            <a:avLst/>
          </a:prstGeom>
        </p:spPr>
      </p:pic>
      <p:pic>
        <p:nvPicPr>
          <p:cNvPr id="36" name="Picture 35">
            <a:hlinkClick r:id="rId10"/>
            <a:extLst>
              <a:ext uri="{FF2B5EF4-FFF2-40B4-BE49-F238E27FC236}">
                <a16:creationId xmlns:a16="http://schemas.microsoft.com/office/drawing/2014/main" id="{9568FD0C-4109-15D9-F26D-9F0C0B4B910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865" y="5799168"/>
            <a:ext cx="861443" cy="86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0519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0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C332120-A64A-DF98-7486-309105FB08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588A7D3-674B-9147-65D7-DAA33C259EC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-3576868" y="-202589"/>
            <a:ext cx="1206500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 err="1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september</a:t>
            </a:r>
            <a:endParaRPr lang="en-US" sz="9600" dirty="0">
              <a:ln w="28575">
                <a:noFill/>
              </a:ln>
              <a:solidFill>
                <a:srgbClr val="EF005B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3CE20E-9D06-9AE5-B28E-DD90BA97872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819401" y="3660289"/>
            <a:ext cx="10559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   14                               15                               16                                17                              18</a:t>
            </a:r>
          </a:p>
        </p:txBody>
      </p:sp>
      <p:pic>
        <p:nvPicPr>
          <p:cNvPr id="3" name="Picture 2" descr="A cartoon of a child holding a flag&#10;&#10;AI-generated content may be incorrect.">
            <a:hlinkClick r:id="rId31" action="ppaction://hlinksldjump"/>
            <a:extLst>
              <a:ext uri="{FF2B5EF4-FFF2-40B4-BE49-F238E27FC236}">
                <a16:creationId xmlns:a16="http://schemas.microsoft.com/office/drawing/2014/main" id="{55B9ED29-44E9-2143-243B-688EE8CE24D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32"/>
          <a:stretch>
            <a:fillRect/>
          </a:stretch>
        </p:blipFill>
        <p:spPr>
          <a:xfrm>
            <a:off x="295615" y="2683087"/>
            <a:ext cx="2057400" cy="1092200"/>
          </a:xfrm>
          <a:prstGeom prst="rect">
            <a:avLst/>
          </a:prstGeom>
        </p:spPr>
      </p:pic>
      <p:pic>
        <p:nvPicPr>
          <p:cNvPr id="39" name="Picture 38" descr="A cartoon of a hand with a letter&#10;&#10;AI-generated content may be incorrect.">
            <a:hlinkClick r:id="rId33" action="ppaction://hlinksldjump"/>
            <a:extLst>
              <a:ext uri="{FF2B5EF4-FFF2-40B4-BE49-F238E27FC236}">
                <a16:creationId xmlns:a16="http://schemas.microsoft.com/office/drawing/2014/main" id="{9F1961F0-ED2D-FE3B-BA07-A4AF759DD1D0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4"/>
          <a:srcRect r="8029"/>
          <a:stretch/>
        </p:blipFill>
        <p:spPr>
          <a:xfrm>
            <a:off x="25625" y="3731276"/>
            <a:ext cx="2452884" cy="10287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A1F2A30-987C-AAD3-F9D9-DF7330A6AA2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2129421" y="1569843"/>
            <a:ext cx="10214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                                  1                                 2                                3                                4</a:t>
            </a:r>
          </a:p>
        </p:txBody>
      </p:sp>
      <p:pic>
        <p:nvPicPr>
          <p:cNvPr id="18" name="Picture 17" descr="A hand with a black background&#10;&#10;AI-generated content may be incorrect.">
            <a:hlinkClick r:id="rId35" action="ppaction://hlinksldjump"/>
            <a:extLst>
              <a:ext uri="{FF2B5EF4-FFF2-40B4-BE49-F238E27FC236}">
                <a16:creationId xmlns:a16="http://schemas.microsoft.com/office/drawing/2014/main" id="{65356831-0A1F-8DB9-9C7F-3E8AFB1FEB11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6"/>
          <a:srcRect l="754" r="7176"/>
          <a:stretch/>
        </p:blipFill>
        <p:spPr>
          <a:xfrm>
            <a:off x="2396728" y="1624563"/>
            <a:ext cx="2478881" cy="1066800"/>
          </a:xfrm>
          <a:prstGeom prst="rect">
            <a:avLst/>
          </a:prstGeom>
        </p:spPr>
      </p:pic>
      <p:pic>
        <p:nvPicPr>
          <p:cNvPr id="23" name="Picture 22" descr="A cartoon of a person&#10;&#10;AI-generated content may be incorrect.">
            <a:hlinkClick r:id="rId37" action="ppaction://hlinksldjump"/>
            <a:extLst>
              <a:ext uri="{FF2B5EF4-FFF2-40B4-BE49-F238E27FC236}">
                <a16:creationId xmlns:a16="http://schemas.microsoft.com/office/drawing/2014/main" id="{8647F179-F14A-8A33-48A6-F02A32988592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8"/>
          <a:srcRect r="21075"/>
          <a:stretch/>
        </p:blipFill>
        <p:spPr>
          <a:xfrm>
            <a:off x="4963035" y="1620015"/>
            <a:ext cx="2305412" cy="1066800"/>
          </a:xfrm>
          <a:prstGeom prst="rect">
            <a:avLst/>
          </a:prstGeom>
        </p:spPr>
      </p:pic>
      <p:pic>
        <p:nvPicPr>
          <p:cNvPr id="25" name="Picture 24" descr="A black background with a black square&#10;&#10;AI-generated content may be incorrect.">
            <a:hlinkClick r:id="rId39" action="ppaction://hlinksldjump"/>
            <a:extLst>
              <a:ext uri="{FF2B5EF4-FFF2-40B4-BE49-F238E27FC236}">
                <a16:creationId xmlns:a16="http://schemas.microsoft.com/office/drawing/2014/main" id="{32BB86C7-C8B3-851D-6317-7D4EFF9806A6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40"/>
          <a:srcRect r="11834"/>
          <a:stretch/>
        </p:blipFill>
        <p:spPr>
          <a:xfrm>
            <a:off x="7535795" y="1622995"/>
            <a:ext cx="2105041" cy="1066800"/>
          </a:xfrm>
          <a:prstGeom prst="rect">
            <a:avLst/>
          </a:prstGeom>
        </p:spPr>
      </p:pic>
      <p:pic>
        <p:nvPicPr>
          <p:cNvPr id="27" name="Picture 26" descr="A cartoon of a person&#10;&#10;AI-generated content may be incorrect.">
            <a:hlinkClick r:id="rId41" action="ppaction://hlinksldjump"/>
            <a:extLst>
              <a:ext uri="{FF2B5EF4-FFF2-40B4-BE49-F238E27FC236}">
                <a16:creationId xmlns:a16="http://schemas.microsoft.com/office/drawing/2014/main" id="{287B50A3-09DA-9975-5E55-2584940C4827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42"/>
          <a:srcRect r="11016"/>
          <a:stretch/>
        </p:blipFill>
        <p:spPr>
          <a:xfrm>
            <a:off x="9841730" y="1620015"/>
            <a:ext cx="2305412" cy="1079500"/>
          </a:xfrm>
          <a:prstGeom prst="rect">
            <a:avLst/>
          </a:prstGeom>
        </p:spPr>
      </p:pic>
      <p:pic>
        <p:nvPicPr>
          <p:cNvPr id="29" name="Picture 28" descr="A cartoon child with a pink headband&#10;&#10;AI-generated content may be incorrect.">
            <a:hlinkClick r:id="rId43" action="ppaction://hlinksldjump"/>
            <a:extLst>
              <a:ext uri="{FF2B5EF4-FFF2-40B4-BE49-F238E27FC236}">
                <a16:creationId xmlns:a16="http://schemas.microsoft.com/office/drawing/2014/main" id="{CEDF1824-909F-A266-533A-DBD9D07733A1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44"/>
          <a:srcRect r="14014" b="17308"/>
          <a:stretch/>
        </p:blipFill>
        <p:spPr>
          <a:xfrm>
            <a:off x="9708964" y="4719812"/>
            <a:ext cx="2478881" cy="10922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0CCD04C-42D0-FFBC-3497-74E71C4E0F9F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1819401" y="2606546"/>
            <a:ext cx="10559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    7                                 8                                9                                10                               11</a:t>
            </a:r>
          </a:p>
        </p:txBody>
      </p:sp>
      <p:pic>
        <p:nvPicPr>
          <p:cNvPr id="31" name="Picture 30" descr="A cartoon of a child&#10;&#10;AI-generated content may be incorrect.">
            <a:hlinkClick r:id="rId45" action="ppaction://hlinksldjump"/>
            <a:extLst>
              <a:ext uri="{FF2B5EF4-FFF2-40B4-BE49-F238E27FC236}">
                <a16:creationId xmlns:a16="http://schemas.microsoft.com/office/drawing/2014/main" id="{4EF1D9FA-EF6A-4D46-B775-64B820D81CA2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46"/>
          <a:srcRect r="7158" b="6276"/>
          <a:stretch/>
        </p:blipFill>
        <p:spPr>
          <a:xfrm>
            <a:off x="2639776" y="2673981"/>
            <a:ext cx="2122365" cy="1047459"/>
          </a:xfrm>
          <a:prstGeom prst="rect">
            <a:avLst/>
          </a:prstGeom>
        </p:spPr>
      </p:pic>
      <p:pic>
        <p:nvPicPr>
          <p:cNvPr id="33" name="Picture 32" descr="A cartoon of a person with an orange hat&#10;&#10;AI-generated content may be incorrect.">
            <a:hlinkClick r:id="rId47" action="ppaction://hlinksldjump"/>
            <a:extLst>
              <a:ext uri="{FF2B5EF4-FFF2-40B4-BE49-F238E27FC236}">
                <a16:creationId xmlns:a16="http://schemas.microsoft.com/office/drawing/2014/main" id="{8B20C387-2196-0401-3BA5-4EF06ECD1E6D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48"/>
          <a:srcRect r="17194"/>
          <a:stretch/>
        </p:blipFill>
        <p:spPr>
          <a:xfrm>
            <a:off x="5011518" y="2657960"/>
            <a:ext cx="2208445" cy="1079500"/>
          </a:xfrm>
          <a:prstGeom prst="rect">
            <a:avLst/>
          </a:prstGeom>
        </p:spPr>
      </p:pic>
      <p:pic>
        <p:nvPicPr>
          <p:cNvPr id="35" name="Picture 34" descr="A cartoon of a purple and yellow object&#10;&#10;AI-generated content may be incorrect.">
            <a:hlinkClick r:id="rId49" action="ppaction://hlinksldjump"/>
            <a:extLst>
              <a:ext uri="{FF2B5EF4-FFF2-40B4-BE49-F238E27FC236}">
                <a16:creationId xmlns:a16="http://schemas.microsoft.com/office/drawing/2014/main" id="{3FD354D1-65DF-1468-2C6C-A75B47D15F9B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50"/>
          <a:srcRect l="1" r="17974" b="12261"/>
          <a:stretch/>
        </p:blipFill>
        <p:spPr>
          <a:xfrm>
            <a:off x="7448892" y="2632472"/>
            <a:ext cx="2208446" cy="1092002"/>
          </a:xfrm>
          <a:prstGeom prst="rect">
            <a:avLst/>
          </a:prstGeom>
        </p:spPr>
      </p:pic>
      <p:pic>
        <p:nvPicPr>
          <p:cNvPr id="37" name="Picture 36" descr="A cartoon of a child holding a pencil&#10;&#10;AI-generated content may be incorrect.">
            <a:hlinkClick r:id="rId51" action="ppaction://hlinksldjump"/>
            <a:extLst>
              <a:ext uri="{FF2B5EF4-FFF2-40B4-BE49-F238E27FC236}">
                <a16:creationId xmlns:a16="http://schemas.microsoft.com/office/drawing/2014/main" id="{DF3843FF-3A88-AE1D-F00F-2298A2EE6585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52"/>
          <a:srcRect r="8611"/>
          <a:stretch/>
        </p:blipFill>
        <p:spPr>
          <a:xfrm>
            <a:off x="9741100" y="2686815"/>
            <a:ext cx="2472161" cy="1066800"/>
          </a:xfrm>
          <a:prstGeom prst="rect">
            <a:avLst/>
          </a:prstGeom>
        </p:spPr>
      </p:pic>
      <p:pic>
        <p:nvPicPr>
          <p:cNvPr id="41" name="Picture 40" descr="A purple and black background&#10;&#10;AI-generated content may be incorrect.">
            <a:hlinkClick r:id="rId53" action="ppaction://hlinksldjump"/>
            <a:extLst>
              <a:ext uri="{FF2B5EF4-FFF2-40B4-BE49-F238E27FC236}">
                <a16:creationId xmlns:a16="http://schemas.microsoft.com/office/drawing/2014/main" id="{DFF71906-AE07-4E52-1995-49EFAFB7D601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54"/>
          <a:srcRect r="21452"/>
          <a:stretch/>
        </p:blipFill>
        <p:spPr>
          <a:xfrm>
            <a:off x="2643731" y="3715011"/>
            <a:ext cx="2054979" cy="1079500"/>
          </a:xfrm>
          <a:prstGeom prst="rect">
            <a:avLst/>
          </a:prstGeom>
        </p:spPr>
      </p:pic>
      <p:pic>
        <p:nvPicPr>
          <p:cNvPr id="43" name="Picture 42" descr="A computer screen shot of a computer screen&#10;&#10;AI-generated content may be incorrect.">
            <a:hlinkClick r:id="rId55" action="ppaction://hlinksldjump"/>
            <a:extLst>
              <a:ext uri="{FF2B5EF4-FFF2-40B4-BE49-F238E27FC236}">
                <a16:creationId xmlns:a16="http://schemas.microsoft.com/office/drawing/2014/main" id="{99773F13-E294-E2EC-74DE-3D786884FDCC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56"/>
          <a:srcRect r="37046"/>
          <a:stretch/>
        </p:blipFill>
        <p:spPr>
          <a:xfrm>
            <a:off x="5200292" y="3740155"/>
            <a:ext cx="1830896" cy="1028700"/>
          </a:xfrm>
          <a:prstGeom prst="rect">
            <a:avLst/>
          </a:prstGeom>
        </p:spPr>
      </p:pic>
      <p:pic>
        <p:nvPicPr>
          <p:cNvPr id="45" name="Picture 44" descr="A red and white logo&#10;&#10;AI-generated content may be incorrect.">
            <a:hlinkClick r:id="rId57" action="ppaction://hlinksldjump"/>
            <a:extLst>
              <a:ext uri="{FF2B5EF4-FFF2-40B4-BE49-F238E27FC236}">
                <a16:creationId xmlns:a16="http://schemas.microsoft.com/office/drawing/2014/main" id="{4054E57B-8A6C-043C-72A1-1FA8304B0B07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58"/>
          <a:srcRect r="9893"/>
          <a:stretch/>
        </p:blipFill>
        <p:spPr>
          <a:xfrm>
            <a:off x="7461123" y="3715011"/>
            <a:ext cx="2254384" cy="1066800"/>
          </a:xfrm>
          <a:prstGeom prst="rect">
            <a:avLst/>
          </a:prstGeom>
        </p:spPr>
      </p:pic>
      <p:pic>
        <p:nvPicPr>
          <p:cNvPr id="47" name="Picture 46" descr="A cartoon child holding a pencil&#10;&#10;AI-generated content may be incorrect.">
            <a:hlinkClick r:id="rId59" action="ppaction://hlinksldjump"/>
            <a:extLst>
              <a:ext uri="{FF2B5EF4-FFF2-40B4-BE49-F238E27FC236}">
                <a16:creationId xmlns:a16="http://schemas.microsoft.com/office/drawing/2014/main" id="{7B70D670-F5D1-356F-668E-AC268F921C41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60"/>
          <a:srcRect r="26387"/>
          <a:stretch/>
        </p:blipFill>
        <p:spPr>
          <a:xfrm>
            <a:off x="10232512" y="3733906"/>
            <a:ext cx="1523848" cy="1079500"/>
          </a:xfrm>
          <a:prstGeom prst="rect">
            <a:avLst/>
          </a:prstGeom>
        </p:spPr>
      </p:pic>
      <p:pic>
        <p:nvPicPr>
          <p:cNvPr id="49" name="Picture 48" descr="A cartoon of a child smiling&#10;&#10;AI-generated content may be incorrect.">
            <a:hlinkClick r:id="rId61" action="ppaction://hlinksldjump"/>
            <a:extLst>
              <a:ext uri="{FF2B5EF4-FFF2-40B4-BE49-F238E27FC236}">
                <a16:creationId xmlns:a16="http://schemas.microsoft.com/office/drawing/2014/main" id="{8EAC964B-36EF-EA91-EDCE-7C19C9B10972}"/>
              </a:ext>
            </a:extLst>
          </p:cNvPr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62"/>
          <a:srcRect r="8010"/>
          <a:stretch/>
        </p:blipFill>
        <p:spPr>
          <a:xfrm>
            <a:off x="218142" y="4784209"/>
            <a:ext cx="2067850" cy="1066800"/>
          </a:xfrm>
          <a:prstGeom prst="rect">
            <a:avLst/>
          </a:prstGeom>
        </p:spPr>
      </p:pic>
      <p:pic>
        <p:nvPicPr>
          <p:cNvPr id="51" name="Picture 50" descr="A cartoon of a person&#10;&#10;AI-generated content may be incorrect.">
            <a:hlinkClick r:id="rId63" action="ppaction://hlinksldjump"/>
            <a:extLst>
              <a:ext uri="{FF2B5EF4-FFF2-40B4-BE49-F238E27FC236}">
                <a16:creationId xmlns:a16="http://schemas.microsoft.com/office/drawing/2014/main" id="{FB984C52-7C41-6A50-54FB-9682B33821A1}"/>
              </a:ext>
            </a:extLst>
          </p:cNvPr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64"/>
          <a:srcRect t="2684" r="24660" b="13568"/>
          <a:stretch/>
        </p:blipFill>
        <p:spPr>
          <a:xfrm>
            <a:off x="2602079" y="4748671"/>
            <a:ext cx="2191098" cy="1052969"/>
          </a:xfrm>
          <a:prstGeom prst="rect">
            <a:avLst/>
          </a:prstGeom>
        </p:spPr>
      </p:pic>
      <p:pic>
        <p:nvPicPr>
          <p:cNvPr id="53" name="Picture 52" descr="A cartoon of a purple ball on a black background&#10;&#10;AI-generated content may be incorrect.">
            <a:hlinkClick r:id="rId65" action="ppaction://hlinksldjump"/>
            <a:extLst>
              <a:ext uri="{FF2B5EF4-FFF2-40B4-BE49-F238E27FC236}">
                <a16:creationId xmlns:a16="http://schemas.microsoft.com/office/drawing/2014/main" id="{8FE920CB-D948-8E7F-9C13-051ECB3CF1DE}"/>
              </a:ext>
            </a:extLst>
          </p:cNvPr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66"/>
          <a:srcRect r="27601"/>
          <a:stretch/>
        </p:blipFill>
        <p:spPr>
          <a:xfrm>
            <a:off x="5215715" y="4770031"/>
            <a:ext cx="1884900" cy="1066800"/>
          </a:xfrm>
          <a:prstGeom prst="rect">
            <a:avLst/>
          </a:prstGeom>
        </p:spPr>
      </p:pic>
      <p:pic>
        <p:nvPicPr>
          <p:cNvPr id="55" name="Picture 54" descr="A cartoon of a child holding a watermelon&#10;&#10;AI-generated content may be incorrect.">
            <a:hlinkClick r:id="rId67" action="ppaction://hlinksldjump"/>
            <a:extLst>
              <a:ext uri="{FF2B5EF4-FFF2-40B4-BE49-F238E27FC236}">
                <a16:creationId xmlns:a16="http://schemas.microsoft.com/office/drawing/2014/main" id="{94066E08-1533-C895-3101-75F5DA034F2C}"/>
              </a:ext>
            </a:extLst>
          </p:cNvPr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68"/>
          <a:srcRect r="8859" b="6262"/>
          <a:stretch/>
        </p:blipFill>
        <p:spPr>
          <a:xfrm>
            <a:off x="7522600" y="4773819"/>
            <a:ext cx="2083493" cy="1023810"/>
          </a:xfrm>
          <a:prstGeom prst="rect">
            <a:avLst/>
          </a:prstGeom>
        </p:spPr>
      </p:pic>
      <p:pic>
        <p:nvPicPr>
          <p:cNvPr id="59" name="Picture 58" descr="A cartoon child holding a book&#10;&#10;AI-generated content may be incorrect.">
            <a:hlinkClick r:id="rId69" action="ppaction://hlinksldjump"/>
            <a:extLst>
              <a:ext uri="{FF2B5EF4-FFF2-40B4-BE49-F238E27FC236}">
                <a16:creationId xmlns:a16="http://schemas.microsoft.com/office/drawing/2014/main" id="{5B6F5984-50D1-1AAA-784D-C03A6FCD5369}"/>
              </a:ext>
            </a:extLst>
          </p:cNvPr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70"/>
          <a:srcRect r="7303"/>
          <a:stretch/>
        </p:blipFill>
        <p:spPr>
          <a:xfrm>
            <a:off x="183633" y="5815431"/>
            <a:ext cx="2189687" cy="1066800"/>
          </a:xfrm>
          <a:prstGeom prst="rect">
            <a:avLst/>
          </a:prstGeom>
        </p:spPr>
      </p:pic>
      <p:pic>
        <p:nvPicPr>
          <p:cNvPr id="64" name="Picture 63" descr="A cartoon of a child with long blonde hair&#10;&#10;AI-generated content may be incorrect.">
            <a:hlinkClick r:id="rId71" action="ppaction://hlinksldjump"/>
            <a:extLst>
              <a:ext uri="{FF2B5EF4-FFF2-40B4-BE49-F238E27FC236}">
                <a16:creationId xmlns:a16="http://schemas.microsoft.com/office/drawing/2014/main" id="{88423FAA-FE32-D877-53E8-EAACD32ED404}"/>
              </a:ext>
            </a:extLst>
          </p:cNvPr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72"/>
          <a:srcRect r="5719"/>
          <a:stretch/>
        </p:blipFill>
        <p:spPr>
          <a:xfrm>
            <a:off x="2529145" y="5835188"/>
            <a:ext cx="2322894" cy="10668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BBC6D412-E2A1-8632-FD62-46B50B93E6DC}"/>
              </a:ext>
            </a:extLst>
          </p:cNvPr>
          <p:cNvSpPr txBox="1"/>
          <p:nvPr>
            <p:custDataLst>
              <p:tags r:id="rId26"/>
            </p:custDataLst>
          </p:nvPr>
        </p:nvSpPr>
        <p:spPr>
          <a:xfrm>
            <a:off x="1839123" y="4723087"/>
            <a:ext cx="10559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   21                               22                               23                               24                               25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F4580C0-6EA4-6451-3294-566A69DC4DDA}"/>
              </a:ext>
            </a:extLst>
          </p:cNvPr>
          <p:cNvSpPr txBox="1"/>
          <p:nvPr>
            <p:custDataLst>
              <p:tags r:id="rId27"/>
            </p:custDataLst>
          </p:nvPr>
        </p:nvSpPr>
        <p:spPr>
          <a:xfrm>
            <a:off x="1819401" y="5746959"/>
            <a:ext cx="10559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   28                               29                               30</a:t>
            </a:r>
          </a:p>
        </p:txBody>
      </p:sp>
    </p:spTree>
    <p:extLst>
      <p:ext uri="{BB962C8B-B14F-4D97-AF65-F5344CB8AC3E}">
        <p14:creationId xmlns:p14="http://schemas.microsoft.com/office/powerpoint/2010/main" val="3935215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17BF68-E059-E26E-3557-9A30C62201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59FD5165-91F9-BC1A-012D-33372651613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021852" y="-33476"/>
            <a:ext cx="91701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tuesday</a:t>
            </a:r>
            <a:r>
              <a:rPr lang="en-US" sz="8000" dirty="0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, </a:t>
            </a:r>
            <a:r>
              <a:rPr lang="en-US" sz="8000" dirty="0" err="1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september</a:t>
            </a:r>
            <a:r>
              <a:rPr lang="en-US" sz="8000" dirty="0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 1</a:t>
            </a:r>
            <a:endParaRPr lang="en-US" sz="8800" dirty="0">
              <a:ln w="28575">
                <a:noFill/>
              </a:ln>
              <a:solidFill>
                <a:srgbClr val="EF005B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5" name="Picture 4" descr="A pink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256E615D-691B-F6DB-8CA9-895948D7F49B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450032" y="5788759"/>
            <a:ext cx="1559373" cy="1044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5418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FD2813E-D68D-3899-E3EE-31C5AB73CD6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5479" y="-92236"/>
            <a:ext cx="1183598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 err="1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wednesday</a:t>
            </a:r>
            <a:r>
              <a:rPr lang="en-US" sz="8800" dirty="0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, </a:t>
            </a:r>
            <a:r>
              <a:rPr lang="en-US" sz="8800" dirty="0" err="1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september</a:t>
            </a:r>
            <a:r>
              <a:rPr lang="en-US" sz="8800" dirty="0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 2</a:t>
            </a:r>
            <a:endParaRPr lang="en-US" sz="8800" dirty="0">
              <a:ln w="28575">
                <a:noFill/>
              </a:ln>
              <a:solidFill>
                <a:srgbClr val="EF005B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3" name="Picture 2" descr="A pink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862B4B47-AC6D-984F-FD1D-190F38539B55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450032" y="5788759"/>
            <a:ext cx="1559373" cy="1044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8983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A862797-B766-6EBF-CB0B-1632570AEB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EAC9484-7A87-79D2-7386-409C2C636F8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446331" y="-5154"/>
            <a:ext cx="10093377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600" dirty="0" err="1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thursday</a:t>
            </a:r>
            <a:r>
              <a:rPr lang="en-US" sz="7600" dirty="0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, </a:t>
            </a:r>
            <a:r>
              <a:rPr lang="en-US" sz="7600" dirty="0" err="1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september</a:t>
            </a:r>
            <a:r>
              <a:rPr lang="en-US" sz="7600" dirty="0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 3</a:t>
            </a:r>
            <a:endParaRPr lang="en-US" sz="7600" dirty="0">
              <a:ln w="28575">
                <a:noFill/>
              </a:ln>
              <a:solidFill>
                <a:srgbClr val="EF005B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3" name="Picture 2" descr="A pink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14C9C3FA-8B0C-CE35-4385-62FD86A5EDA3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450032" y="5788759"/>
            <a:ext cx="1559373" cy="1044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0892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1E02561-0B29-A80F-AA64-E4848C3DF9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2D34A9E-8DE4-6EF9-E1FF-8023F2F84C8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803904" y="-68935"/>
            <a:ext cx="959671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 err="1">
                <a:ln w="28575">
                  <a:noFill/>
                </a:ln>
                <a:solidFill>
                  <a:srgbClr val="EF005B"/>
                </a:solidFill>
                <a:effectLst/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friday</a:t>
            </a:r>
            <a:r>
              <a:rPr lang="en-US" sz="8800" dirty="0">
                <a:ln w="28575">
                  <a:noFill/>
                </a:ln>
                <a:solidFill>
                  <a:srgbClr val="EF005B"/>
                </a:solidFill>
                <a:effectLst/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, </a:t>
            </a:r>
            <a:r>
              <a:rPr lang="en-US" sz="8800" dirty="0" err="1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september</a:t>
            </a:r>
            <a:r>
              <a:rPr lang="en-US" sz="8800" dirty="0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 4</a:t>
            </a:r>
            <a:endParaRPr lang="en-US" sz="8800" dirty="0">
              <a:ln w="28575">
                <a:noFill/>
              </a:ln>
              <a:solidFill>
                <a:srgbClr val="EF005B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3" name="Picture 2" descr="A pink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DDA697A8-71B7-0B48-C733-C1E727122431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450032" y="5788759"/>
            <a:ext cx="1559373" cy="1044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9569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D6286BD-BA01-83A2-B58E-362374E69F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nk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6D9965FF-575F-AAC8-A178-04DDF902848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450032" y="5788759"/>
            <a:ext cx="1559373" cy="104478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402DE44-9CD8-5DE2-AD3F-315904F4111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021852" y="-33476"/>
            <a:ext cx="91701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monday</a:t>
            </a:r>
            <a:r>
              <a:rPr lang="en-US" sz="8000" dirty="0">
                <a:ln w="28575">
                  <a:noFill/>
                </a:ln>
                <a:solidFill>
                  <a:srgbClr val="EF005B"/>
                </a:solidFill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, September 7</a:t>
            </a:r>
            <a:endParaRPr lang="en-US" sz="8800" dirty="0">
              <a:ln w="28575">
                <a:noFill/>
              </a:ln>
              <a:solidFill>
                <a:srgbClr val="EF005B"/>
              </a:solidFill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131441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EA7D23E-5108-6A67-5400-B3AE9F6760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D25D7AA-824C-84CF-7532-88DA8186478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526733" y="-59255"/>
            <a:ext cx="9596718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0" dirty="0" err="1">
                <a:ln w="28575">
                  <a:noFill/>
                </a:ln>
                <a:solidFill>
                  <a:srgbClr val="EF005B"/>
                </a:solidFill>
                <a:effectLst/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tuesday</a:t>
            </a:r>
            <a:r>
              <a:rPr lang="en-US" sz="8500" dirty="0">
                <a:ln w="28575">
                  <a:noFill/>
                </a:ln>
                <a:solidFill>
                  <a:srgbClr val="EF005B"/>
                </a:solidFill>
                <a:effectLst/>
                <a:latin typeface="KAPinkHoney Med" panose="02000603000000000000" pitchFamily="2" charset="0"/>
                <a:ea typeface="KAElementary" pitchFamily="2" charset="-127"/>
                <a:cs typeface="KAElementary" pitchFamily="2" charset="-127"/>
              </a:rPr>
              <a:t>, September 8</a:t>
            </a:r>
            <a:endParaRPr lang="en-US" sz="8500" dirty="0">
              <a:ln w="28575">
                <a:noFill/>
              </a:ln>
              <a:solidFill>
                <a:srgbClr val="EF005B"/>
              </a:solidFill>
              <a:effectLst/>
              <a:latin typeface="KAElementary" pitchFamily="2" charset="-127"/>
              <a:ea typeface="KAElementary" pitchFamily="2" charset="-127"/>
              <a:cs typeface="KAElementary" pitchFamily="2" charset="-127"/>
            </a:endParaRPr>
          </a:p>
        </p:txBody>
      </p:sp>
      <p:pic>
        <p:nvPicPr>
          <p:cNvPr id="5" name="Picture 4" descr="A pink arrow with black text&#10;&#10;AI-generated content may be incorrect.">
            <a:hlinkClick r:id="rId6" action="ppaction://hlinksldjump"/>
            <a:extLst>
              <a:ext uri="{FF2B5EF4-FFF2-40B4-BE49-F238E27FC236}">
                <a16:creationId xmlns:a16="http://schemas.microsoft.com/office/drawing/2014/main" id="{B548FEDE-6761-D918-AB2A-63D159BF9690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450032" y="5788759"/>
            <a:ext cx="1559373" cy="1044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88881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1120</TotalTime>
  <Words>149</Words>
  <Application>Microsoft Macintosh PowerPoint</Application>
  <PresentationFormat>Widescreen</PresentationFormat>
  <Paragraphs>53</Paragraphs>
  <Slides>26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4" baseType="lpstr">
      <vt:lpstr>APLPAPATROLL</vt:lpstr>
      <vt:lpstr>APLPAPATROLL</vt:lpstr>
      <vt:lpstr>Aptos</vt:lpstr>
      <vt:lpstr>Aptos Display</vt:lpstr>
      <vt:lpstr>Arial</vt:lpstr>
      <vt:lpstr>KAElementary</vt:lpstr>
      <vt:lpstr>KAPinkHoney Med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62</cp:revision>
  <dcterms:created xsi:type="dcterms:W3CDTF">2025-03-13T21:05:12Z</dcterms:created>
  <dcterms:modified xsi:type="dcterms:W3CDTF">2026-06-14T19:09:42Z</dcterms:modified>
</cp:coreProperties>
</file>