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1001" r:id="rId2"/>
    <p:sldId id="1003" r:id="rId3"/>
    <p:sldId id="1023" r:id="rId4"/>
    <p:sldId id="1047" r:id="rId5"/>
    <p:sldId id="1004" r:id="rId6"/>
    <p:sldId id="1042" r:id="rId7"/>
    <p:sldId id="1043" r:id="rId8"/>
    <p:sldId id="1044" r:id="rId9"/>
    <p:sldId id="1045" r:id="rId10"/>
    <p:sldId id="1046" r:id="rId11"/>
    <p:sldId id="1048" r:id="rId12"/>
    <p:sldId id="1049" r:id="rId13"/>
    <p:sldId id="1050" r:id="rId14"/>
    <p:sldId id="1051" r:id="rId15"/>
    <p:sldId id="1052" r:id="rId16"/>
    <p:sldId id="1022" r:id="rId17"/>
    <p:sldId id="1053" r:id="rId18"/>
    <p:sldId id="1054" r:id="rId19"/>
    <p:sldId id="1055" r:id="rId20"/>
    <p:sldId id="1056" r:id="rId21"/>
    <p:sldId id="1057" r:id="rId22"/>
    <p:sldId id="1058" r:id="rId23"/>
    <p:sldId id="1059" r:id="rId24"/>
    <p:sldId id="1060" r:id="rId25"/>
    <p:sldId id="1061" r:id="rId26"/>
    <p:sldId id="1062" r:id="rId27"/>
    <p:sldId id="916" r:id="rId28"/>
  </p:sldIdLst>
  <p:sldSz cx="7772400" cy="10058400"/>
  <p:notesSz cx="6858000" cy="9144000"/>
  <p:embeddedFontLst>
    <p:embeddedFont>
      <p:font typeface="APLPapaTroll" panose="02000603000000000000" pitchFamily="2" charset="0"/>
      <p:regular r:id="rId29"/>
    </p:embeddedFont>
    <p:embeddedFont>
      <p:font typeface="KAHoneybun" pitchFamily="2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497"/>
    <a:srgbClr val="8E5732"/>
    <a:srgbClr val="C04FF5"/>
    <a:srgbClr val="087EF4"/>
    <a:srgbClr val="3ECC48"/>
    <a:srgbClr val="FFE845"/>
    <a:srgbClr val="FF7915"/>
    <a:srgbClr val="FF2CAA"/>
    <a:srgbClr val="FF0033"/>
    <a:srgbClr val="73D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DA6607-A86D-43F7-9BE8-8D45F42767AB}" v="83" dt="2023-10-27T16:00:49.1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95447"/>
  </p:normalViewPr>
  <p:slideViewPr>
    <p:cSldViewPr snapToGrid="0" showGuides="1">
      <p:cViewPr varScale="1">
        <p:scale>
          <a:sx n="56" d="100"/>
          <a:sy n="56" d="100"/>
        </p:scale>
        <p:origin x="3056" y="50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C24DC-7C4A-B295-A507-993330C3E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B67E5-8E05-9E2E-6DBA-6838F6CC4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2990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18092-6C67-2AD3-5458-95594C637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67E1-69F8-45C7-9214-2724ED83AF67}" type="datetimeFigureOut">
              <a:rPr lang="en-US" smtClean="0"/>
              <a:t>8/4/25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373F4-32B5-4019-DCBF-FC116402D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A95B2-A099-9F62-8F94-6D5956C9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13B7-BB89-4A74-B8AE-179C019D6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1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75062-395B-5AAF-0A49-83A0EDBD5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EC11BD-4B53-879D-5D0D-71969CA04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B65A5-BEB9-BEC2-C872-8F401933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67E1-69F8-45C7-9214-2724ED83AF67}" type="datetimeFigureOut">
              <a:rPr lang="en-US" smtClean="0"/>
              <a:t>8/4/25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DE71B-767F-5BFD-F272-7477AFD64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2D3EE-9DBC-7484-DA9F-5332413C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13B7-BB89-4A74-B8AE-179C019D6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88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88A6DF-7960-698F-8E97-C7ED0F6772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124" y="535518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C7CD75-A6CD-D5B4-9E3F-D992D4BD2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353" y="535518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C120B-DA62-1ADA-31CC-6AC7128D1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67E1-69F8-45C7-9214-2724ED83AF67}" type="datetimeFigureOut">
              <a:rPr lang="en-US" smtClean="0"/>
              <a:t>8/4/25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3A756-E28D-F995-028C-31EA3BCC7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33995-B078-9963-AD05-87EB5C54B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13B7-BB89-4A74-B8AE-179C019D6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9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CFE9C-5889-70A3-8D89-34E14EF4E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EFB4F-5CC8-C846-0525-9B7F87FD9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D1C24-5A07-1223-F43C-E65E6A3A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67E1-69F8-45C7-9214-2724ED83AF67}" type="datetimeFigureOut">
              <a:rPr lang="en-US" smtClean="0"/>
              <a:t>8/4/25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957F8-9B3F-1C26-FA0B-E647AA825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83FF1-E337-B924-B590-2E6318D1E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13B7-BB89-4A74-B8AE-179C019D6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6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22703-87DB-1B15-9540-92BC5EC91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7B6A1-229D-6ACC-DE19-2819439BE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4B3FC-295E-942F-734C-A2CB98CA2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67E1-69F8-45C7-9214-2724ED83AF67}" type="datetimeFigureOut">
              <a:rPr lang="en-US" smtClean="0"/>
              <a:t>8/4/25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67C1C-3B65-8ACC-55F6-6B9DBFDCF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26A68-2A4F-E9E1-D4E5-4059A78DE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13B7-BB89-4A74-B8AE-179C019D6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0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B905E-EC32-1E6E-6B8D-076F7BDF8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7F571-123E-7CCF-195F-085390C56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02210A-7005-A8B5-C372-402B08607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B7B7F5-85DE-0CF5-AD5F-AAF24AFFF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67E1-69F8-45C7-9214-2724ED83AF67}" type="datetimeFigureOut">
              <a:rPr lang="en-US" smtClean="0"/>
              <a:t>8/4/25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469BA-DE94-8CC0-7AAB-76FE99A15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E799D-09A7-D1D3-E0A2-357A40410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13B7-BB89-4A74-B8AE-179C019D6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7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A16BA-08E2-3B14-957F-EC9B2D41B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535518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AE9A8-2C32-9ADD-7F8A-F84536BD6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B151D2-C191-21C0-8CA3-829DF889A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A4E528-4D42-AC28-4108-83524E30A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3BC591-F79C-01DB-BB7C-43F100F3AB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7BCD69-B89F-A698-2720-B847CDCAA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67E1-69F8-45C7-9214-2724ED83AF67}" type="datetimeFigureOut">
              <a:rPr lang="en-US" smtClean="0"/>
              <a:t>8/4/25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C8C6D-5858-C42E-78FA-2C5D765F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943A43-FF05-F850-59A2-3E3088825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13B7-BB89-4A74-B8AE-179C019D6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2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8C6F4-FA5F-5B30-F352-3A7D7A0CD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70CF5B-E412-B017-1E0F-0F43809B0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67E1-69F8-45C7-9214-2724ED83AF67}" type="datetimeFigureOut">
              <a:rPr lang="en-US" smtClean="0"/>
              <a:t>8/4/25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835960-394F-16D2-3659-A01B3952C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4A87B-AB0C-916C-7472-CE1610623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13B7-BB89-4A74-B8AE-179C019D6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39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4BF62-4FDE-E2E6-74B1-4D63BA34D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67E1-69F8-45C7-9214-2724ED83AF67}" type="datetimeFigureOut">
              <a:rPr lang="en-US" smtClean="0"/>
              <a:t>8/4/25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85EF1D-64B6-F350-E705-05B2AEBA9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AD07C-585E-2CC2-0334-98FAE4B1A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13B7-BB89-4A74-B8AE-179C019D6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44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93F59-AB99-FA47-BB43-71067BA6B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6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DE1C4-9DBF-6D55-BD44-C6B8761D2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2" y="1448225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1D23BE-75C5-3FA5-B7EE-620494E13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6" y="3017521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3C818-0C49-2E8C-A8FE-980A14644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67E1-69F8-45C7-9214-2724ED83AF67}" type="datetimeFigureOut">
              <a:rPr lang="en-US" smtClean="0"/>
              <a:t>8/4/25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EC394D-8B32-85F0-4F69-E3519411D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E1F5A-C873-6740-B2F0-FBA68714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13B7-BB89-4A74-B8AE-179C019D6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1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1A91C-3F13-40F3-9775-CC9772168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6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F7A5B0-93F4-B966-7BF8-D63C95EB8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4282" y="1448225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206B30-CF86-2FF1-DEB9-94D2072C2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6" y="3017521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F5D6D-BE8E-49E4-1788-3E3A2AC00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67E1-69F8-45C7-9214-2724ED83AF67}" type="datetimeFigureOut">
              <a:rPr lang="en-US" smtClean="0"/>
              <a:t>8/4/25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CDDE79-B6DD-3C8C-1E28-FC239C586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9C18F5-BA8D-50E1-DBB7-F8FF2136C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13B7-BB89-4A74-B8AE-179C019D6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66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F4C152-7608-0DD2-E830-11FA79F7E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18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14A2A-1909-16CF-39FF-AC76C862D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C8BD7-8C86-85BC-9DA8-E67C2EDE17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353" y="9322648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167E1-69F8-45C7-9214-2724ED83AF67}" type="datetimeFigureOut">
              <a:rPr lang="en-US" smtClean="0"/>
              <a:t>8/4/25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B8256-FCD5-0300-BE6E-BEAD4E493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8" y="9322648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4E842-B7CC-720C-C831-C437A5AA9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9322648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D13B7-BB89-4A74-B8AE-179C019D6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2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www.teacherspayteachers.com/Store/Creating4-The-Classroom" TargetMode="Externa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26.png"/><Relationship Id="rId5" Type="http://schemas.openxmlformats.org/officeDocument/2006/relationships/hyperlink" Target="https://www.teacherspayteachers.com/Store/A-Primary-Kind-Of-Life" TargetMode="Externa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EF7C00-CEBF-2119-28CC-1D19566CA56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4" y="2407619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>
                <a:latin typeface="KAHoneybun" pitchFamily="2" charset="0"/>
                <a:ea typeface="APLHeartEyes" panose="02000603000000000000" pitchFamily="2" charset="0"/>
              </a:rPr>
              <a:t>Mrs. Laura Oathout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7B51E6-8EFF-C8C3-9BE7-A5BE6C5DB17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831162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APLPapaTroll" panose="02000603000000000000" pitchFamily="2" charset="0"/>
                <a:ea typeface="APLPapaTroll" panose="02000603000000000000" pitchFamily="2" charset="0"/>
              </a:rPr>
              <a:t>Smithville Elementary</a:t>
            </a:r>
          </a:p>
        </p:txBody>
      </p:sp>
    </p:spTree>
    <p:extLst>
      <p:ext uri="{BB962C8B-B14F-4D97-AF65-F5344CB8AC3E}">
        <p14:creationId xmlns:p14="http://schemas.microsoft.com/office/powerpoint/2010/main" val="3483098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ED9C8A-EEB7-408A-44E5-2F24675C794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13653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PLPapaTroll" panose="02000603000000000000" pitchFamily="2" charset="0"/>
                <a:ea typeface="APLPapaTroll" panose="02000603000000000000" pitchFamily="2" charset="0"/>
              </a:rPr>
              <a:t>Type Student Name Here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BB9174B-086B-21AF-51E6-858064E99D93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56027" y="2018046"/>
          <a:ext cx="7260337" cy="77738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8138">
                  <a:extLst>
                    <a:ext uri="{9D8B030D-6E8A-4147-A177-3AD203B41FA5}">
                      <a16:colId xmlns:a16="http://schemas.microsoft.com/office/drawing/2014/main" val="3295517782"/>
                    </a:ext>
                  </a:extLst>
                </a:gridCol>
                <a:gridCol w="6172199">
                  <a:extLst>
                    <a:ext uri="{9D8B030D-6E8A-4147-A177-3AD203B41FA5}">
                      <a16:colId xmlns:a16="http://schemas.microsoft.com/office/drawing/2014/main" val="3917482629"/>
                    </a:ext>
                  </a:extLst>
                </a:gridCol>
              </a:tblGrid>
              <a:tr h="5951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Date: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Session Notes: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09571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87385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04358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8050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270965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848234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01746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91003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9829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44775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83760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679747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201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07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ED9C8A-EEB7-408A-44E5-2F24675C794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13653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PLPapaTroll" panose="02000603000000000000" pitchFamily="2" charset="0"/>
                <a:ea typeface="APLPapaTroll" panose="02000603000000000000" pitchFamily="2" charset="0"/>
              </a:rPr>
              <a:t>Type Student Name Here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BB9174B-086B-21AF-51E6-858064E99D93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56027" y="2018046"/>
          <a:ext cx="7260337" cy="77738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8138">
                  <a:extLst>
                    <a:ext uri="{9D8B030D-6E8A-4147-A177-3AD203B41FA5}">
                      <a16:colId xmlns:a16="http://schemas.microsoft.com/office/drawing/2014/main" val="3295517782"/>
                    </a:ext>
                  </a:extLst>
                </a:gridCol>
                <a:gridCol w="6172199">
                  <a:extLst>
                    <a:ext uri="{9D8B030D-6E8A-4147-A177-3AD203B41FA5}">
                      <a16:colId xmlns:a16="http://schemas.microsoft.com/office/drawing/2014/main" val="3917482629"/>
                    </a:ext>
                  </a:extLst>
                </a:gridCol>
              </a:tblGrid>
              <a:tr h="5951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Date: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Session Notes: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09571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87385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04358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8050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270965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848234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01746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91003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9829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44775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83760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679747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201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8965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ED9C8A-EEB7-408A-44E5-2F24675C794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13653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PLPapaTroll" panose="02000603000000000000" pitchFamily="2" charset="0"/>
                <a:ea typeface="APLPapaTroll" panose="02000603000000000000" pitchFamily="2" charset="0"/>
              </a:rPr>
              <a:t>Type Student Name Here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BB9174B-086B-21AF-51E6-858064E99D93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56027" y="2018046"/>
          <a:ext cx="7260337" cy="77738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8138">
                  <a:extLst>
                    <a:ext uri="{9D8B030D-6E8A-4147-A177-3AD203B41FA5}">
                      <a16:colId xmlns:a16="http://schemas.microsoft.com/office/drawing/2014/main" val="3295517782"/>
                    </a:ext>
                  </a:extLst>
                </a:gridCol>
                <a:gridCol w="6172199">
                  <a:extLst>
                    <a:ext uri="{9D8B030D-6E8A-4147-A177-3AD203B41FA5}">
                      <a16:colId xmlns:a16="http://schemas.microsoft.com/office/drawing/2014/main" val="3917482629"/>
                    </a:ext>
                  </a:extLst>
                </a:gridCol>
              </a:tblGrid>
              <a:tr h="5951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Date: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Session Notes: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09571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87385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04358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8050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270965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848234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01746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91003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9829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44775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83760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679747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201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6101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ED9C8A-EEB7-408A-44E5-2F24675C794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13653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PLPapaTroll" panose="02000603000000000000" pitchFamily="2" charset="0"/>
                <a:ea typeface="APLPapaTroll" panose="02000603000000000000" pitchFamily="2" charset="0"/>
              </a:rPr>
              <a:t>Type Student Name Here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BB9174B-086B-21AF-51E6-858064E99D93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56027" y="2018046"/>
          <a:ext cx="7260337" cy="77738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8138">
                  <a:extLst>
                    <a:ext uri="{9D8B030D-6E8A-4147-A177-3AD203B41FA5}">
                      <a16:colId xmlns:a16="http://schemas.microsoft.com/office/drawing/2014/main" val="3295517782"/>
                    </a:ext>
                  </a:extLst>
                </a:gridCol>
                <a:gridCol w="6172199">
                  <a:extLst>
                    <a:ext uri="{9D8B030D-6E8A-4147-A177-3AD203B41FA5}">
                      <a16:colId xmlns:a16="http://schemas.microsoft.com/office/drawing/2014/main" val="3917482629"/>
                    </a:ext>
                  </a:extLst>
                </a:gridCol>
              </a:tblGrid>
              <a:tr h="5951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Date: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Session Notes: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09571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87385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04358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8050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270965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848234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01746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91003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9829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44775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83760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679747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201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623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ED9C8A-EEB7-408A-44E5-2F24675C794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13653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PLPapaTroll" panose="02000603000000000000" pitchFamily="2" charset="0"/>
                <a:ea typeface="APLPapaTroll" panose="02000603000000000000" pitchFamily="2" charset="0"/>
              </a:rPr>
              <a:t>Type Student Name Here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BB9174B-086B-21AF-51E6-858064E99D93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56027" y="2018046"/>
          <a:ext cx="7260337" cy="77738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8138">
                  <a:extLst>
                    <a:ext uri="{9D8B030D-6E8A-4147-A177-3AD203B41FA5}">
                      <a16:colId xmlns:a16="http://schemas.microsoft.com/office/drawing/2014/main" val="3295517782"/>
                    </a:ext>
                  </a:extLst>
                </a:gridCol>
                <a:gridCol w="6172199">
                  <a:extLst>
                    <a:ext uri="{9D8B030D-6E8A-4147-A177-3AD203B41FA5}">
                      <a16:colId xmlns:a16="http://schemas.microsoft.com/office/drawing/2014/main" val="3917482629"/>
                    </a:ext>
                  </a:extLst>
                </a:gridCol>
              </a:tblGrid>
              <a:tr h="5951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Date: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Session Notes: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09571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87385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04358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8050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270965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848234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01746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91003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9829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44775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83760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679747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201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837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168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ED9C8A-EEB7-408A-44E5-2F24675C794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13653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PLPapaTroll" panose="02000603000000000000" pitchFamily="2" charset="0"/>
                <a:ea typeface="APLPapaTroll" panose="02000603000000000000" pitchFamily="2" charset="0"/>
              </a:rPr>
              <a:t>Type Counselor Name Here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E3CDDA2-B463-44DA-8DA3-4D2452BBFCFE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56027" y="1975459"/>
          <a:ext cx="7260337" cy="77738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3273">
                  <a:extLst>
                    <a:ext uri="{9D8B030D-6E8A-4147-A177-3AD203B41FA5}">
                      <a16:colId xmlns:a16="http://schemas.microsoft.com/office/drawing/2014/main" val="3295517782"/>
                    </a:ext>
                  </a:extLst>
                </a:gridCol>
                <a:gridCol w="2276856">
                  <a:extLst>
                    <a:ext uri="{9D8B030D-6E8A-4147-A177-3AD203B41FA5}">
                      <a16:colId xmlns:a16="http://schemas.microsoft.com/office/drawing/2014/main" val="3917482629"/>
                    </a:ext>
                  </a:extLst>
                </a:gridCol>
                <a:gridCol w="3950208">
                  <a:extLst>
                    <a:ext uri="{9D8B030D-6E8A-4147-A177-3AD203B41FA5}">
                      <a16:colId xmlns:a16="http://schemas.microsoft.com/office/drawing/2014/main" val="996517665"/>
                    </a:ext>
                  </a:extLst>
                </a:gridCol>
              </a:tblGrid>
              <a:tr h="5951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Date: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Student Name: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Session Notes: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09571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87385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04358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8050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270965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848234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01746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91003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9829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44775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83760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679747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201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189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ED9C8A-EEB7-408A-44E5-2F24675C794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13653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PLPapaTroll" panose="02000603000000000000" pitchFamily="2" charset="0"/>
                <a:ea typeface="APLPapaTroll" panose="02000603000000000000" pitchFamily="2" charset="0"/>
              </a:rPr>
              <a:t>Type Counselor Name Here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E3CDDA2-B463-44DA-8DA3-4D2452BBFCFE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56027" y="1975459"/>
          <a:ext cx="7260337" cy="77738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3273">
                  <a:extLst>
                    <a:ext uri="{9D8B030D-6E8A-4147-A177-3AD203B41FA5}">
                      <a16:colId xmlns:a16="http://schemas.microsoft.com/office/drawing/2014/main" val="3295517782"/>
                    </a:ext>
                  </a:extLst>
                </a:gridCol>
                <a:gridCol w="2276856">
                  <a:extLst>
                    <a:ext uri="{9D8B030D-6E8A-4147-A177-3AD203B41FA5}">
                      <a16:colId xmlns:a16="http://schemas.microsoft.com/office/drawing/2014/main" val="3917482629"/>
                    </a:ext>
                  </a:extLst>
                </a:gridCol>
                <a:gridCol w="3950208">
                  <a:extLst>
                    <a:ext uri="{9D8B030D-6E8A-4147-A177-3AD203B41FA5}">
                      <a16:colId xmlns:a16="http://schemas.microsoft.com/office/drawing/2014/main" val="996517665"/>
                    </a:ext>
                  </a:extLst>
                </a:gridCol>
              </a:tblGrid>
              <a:tr h="5951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Date: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Student Name: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Session Notes: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09571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87385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04358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8050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270965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848234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01746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91003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9829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44775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83760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679747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201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602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ED9C8A-EEB7-408A-44E5-2F24675C794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13653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PLPapaTroll" panose="02000603000000000000" pitchFamily="2" charset="0"/>
                <a:ea typeface="APLPapaTroll" panose="02000603000000000000" pitchFamily="2" charset="0"/>
              </a:rPr>
              <a:t>Type Counselor Name Here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E3CDDA2-B463-44DA-8DA3-4D2452BBFCFE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56027" y="1975459"/>
          <a:ext cx="7260337" cy="77738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3273">
                  <a:extLst>
                    <a:ext uri="{9D8B030D-6E8A-4147-A177-3AD203B41FA5}">
                      <a16:colId xmlns:a16="http://schemas.microsoft.com/office/drawing/2014/main" val="3295517782"/>
                    </a:ext>
                  </a:extLst>
                </a:gridCol>
                <a:gridCol w="2276856">
                  <a:extLst>
                    <a:ext uri="{9D8B030D-6E8A-4147-A177-3AD203B41FA5}">
                      <a16:colId xmlns:a16="http://schemas.microsoft.com/office/drawing/2014/main" val="3917482629"/>
                    </a:ext>
                  </a:extLst>
                </a:gridCol>
                <a:gridCol w="3950208">
                  <a:extLst>
                    <a:ext uri="{9D8B030D-6E8A-4147-A177-3AD203B41FA5}">
                      <a16:colId xmlns:a16="http://schemas.microsoft.com/office/drawing/2014/main" val="996517665"/>
                    </a:ext>
                  </a:extLst>
                </a:gridCol>
              </a:tblGrid>
              <a:tr h="5951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Date: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Student Name: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Session Notes: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09571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87385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04358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8050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270965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848234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01746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91003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9829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44775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83760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679747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201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108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ED9C8A-EEB7-408A-44E5-2F24675C794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13653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PLPapaTroll" panose="02000603000000000000" pitchFamily="2" charset="0"/>
                <a:ea typeface="APLPapaTroll" panose="02000603000000000000" pitchFamily="2" charset="0"/>
              </a:rPr>
              <a:t>Type Counselor Name Here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E3CDDA2-B463-44DA-8DA3-4D2452BBFCFE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56027" y="1975459"/>
          <a:ext cx="7260337" cy="77738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3273">
                  <a:extLst>
                    <a:ext uri="{9D8B030D-6E8A-4147-A177-3AD203B41FA5}">
                      <a16:colId xmlns:a16="http://schemas.microsoft.com/office/drawing/2014/main" val="3295517782"/>
                    </a:ext>
                  </a:extLst>
                </a:gridCol>
                <a:gridCol w="2276856">
                  <a:extLst>
                    <a:ext uri="{9D8B030D-6E8A-4147-A177-3AD203B41FA5}">
                      <a16:colId xmlns:a16="http://schemas.microsoft.com/office/drawing/2014/main" val="3917482629"/>
                    </a:ext>
                  </a:extLst>
                </a:gridCol>
                <a:gridCol w="3950208">
                  <a:extLst>
                    <a:ext uri="{9D8B030D-6E8A-4147-A177-3AD203B41FA5}">
                      <a16:colId xmlns:a16="http://schemas.microsoft.com/office/drawing/2014/main" val="996517665"/>
                    </a:ext>
                  </a:extLst>
                </a:gridCol>
              </a:tblGrid>
              <a:tr h="5951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Date: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Student Name: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Session Notes: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09571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87385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04358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8050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270965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848234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01746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91003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9829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44775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83760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679747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201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481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453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ED9C8A-EEB7-408A-44E5-2F24675C794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13653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PLPapaTroll" panose="02000603000000000000" pitchFamily="2" charset="0"/>
                <a:ea typeface="APLPapaTroll" panose="02000603000000000000" pitchFamily="2" charset="0"/>
              </a:rPr>
              <a:t>Type Counselor Name Here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E3CDDA2-B463-44DA-8DA3-4D2452BBFCFE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56027" y="1975459"/>
          <a:ext cx="7260337" cy="77738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3273">
                  <a:extLst>
                    <a:ext uri="{9D8B030D-6E8A-4147-A177-3AD203B41FA5}">
                      <a16:colId xmlns:a16="http://schemas.microsoft.com/office/drawing/2014/main" val="3295517782"/>
                    </a:ext>
                  </a:extLst>
                </a:gridCol>
                <a:gridCol w="2276856">
                  <a:extLst>
                    <a:ext uri="{9D8B030D-6E8A-4147-A177-3AD203B41FA5}">
                      <a16:colId xmlns:a16="http://schemas.microsoft.com/office/drawing/2014/main" val="3917482629"/>
                    </a:ext>
                  </a:extLst>
                </a:gridCol>
                <a:gridCol w="3950208">
                  <a:extLst>
                    <a:ext uri="{9D8B030D-6E8A-4147-A177-3AD203B41FA5}">
                      <a16:colId xmlns:a16="http://schemas.microsoft.com/office/drawing/2014/main" val="996517665"/>
                    </a:ext>
                  </a:extLst>
                </a:gridCol>
              </a:tblGrid>
              <a:tr h="5951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Date: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Student Name: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Session Notes: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09571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87385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04358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8050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270965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848234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01746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91003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9829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44775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83760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679747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201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283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ED9C8A-EEB7-408A-44E5-2F24675C794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13653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PLPapaTroll" panose="02000603000000000000" pitchFamily="2" charset="0"/>
                <a:ea typeface="APLPapaTroll" panose="02000603000000000000" pitchFamily="2" charset="0"/>
              </a:rPr>
              <a:t>Type Counselor Name Here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E3CDDA2-B463-44DA-8DA3-4D2452BBFCFE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56027" y="1975459"/>
          <a:ext cx="7260337" cy="77738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3273">
                  <a:extLst>
                    <a:ext uri="{9D8B030D-6E8A-4147-A177-3AD203B41FA5}">
                      <a16:colId xmlns:a16="http://schemas.microsoft.com/office/drawing/2014/main" val="3295517782"/>
                    </a:ext>
                  </a:extLst>
                </a:gridCol>
                <a:gridCol w="2276856">
                  <a:extLst>
                    <a:ext uri="{9D8B030D-6E8A-4147-A177-3AD203B41FA5}">
                      <a16:colId xmlns:a16="http://schemas.microsoft.com/office/drawing/2014/main" val="3917482629"/>
                    </a:ext>
                  </a:extLst>
                </a:gridCol>
                <a:gridCol w="3950208">
                  <a:extLst>
                    <a:ext uri="{9D8B030D-6E8A-4147-A177-3AD203B41FA5}">
                      <a16:colId xmlns:a16="http://schemas.microsoft.com/office/drawing/2014/main" val="996517665"/>
                    </a:ext>
                  </a:extLst>
                </a:gridCol>
              </a:tblGrid>
              <a:tr h="5951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Date: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Student Name: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Session Notes: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09571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87385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04358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8050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270965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848234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01746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91003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9829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44775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83760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679747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201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492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ED9C8A-EEB7-408A-44E5-2F24675C794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13653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PLPapaTroll" panose="02000603000000000000" pitchFamily="2" charset="0"/>
                <a:ea typeface="APLPapaTroll" panose="02000603000000000000" pitchFamily="2" charset="0"/>
              </a:rPr>
              <a:t>Type Counselor Name Here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E3CDDA2-B463-44DA-8DA3-4D2452BBFCFE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56027" y="1975459"/>
          <a:ext cx="7260337" cy="77738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3273">
                  <a:extLst>
                    <a:ext uri="{9D8B030D-6E8A-4147-A177-3AD203B41FA5}">
                      <a16:colId xmlns:a16="http://schemas.microsoft.com/office/drawing/2014/main" val="3295517782"/>
                    </a:ext>
                  </a:extLst>
                </a:gridCol>
                <a:gridCol w="2276856">
                  <a:extLst>
                    <a:ext uri="{9D8B030D-6E8A-4147-A177-3AD203B41FA5}">
                      <a16:colId xmlns:a16="http://schemas.microsoft.com/office/drawing/2014/main" val="3917482629"/>
                    </a:ext>
                  </a:extLst>
                </a:gridCol>
                <a:gridCol w="3950208">
                  <a:extLst>
                    <a:ext uri="{9D8B030D-6E8A-4147-A177-3AD203B41FA5}">
                      <a16:colId xmlns:a16="http://schemas.microsoft.com/office/drawing/2014/main" val="996517665"/>
                    </a:ext>
                  </a:extLst>
                </a:gridCol>
              </a:tblGrid>
              <a:tr h="5951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Date: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Student Name: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Session Notes: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09571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87385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04358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8050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270965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848234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01746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91003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9829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44775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83760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679747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201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44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ED9C8A-EEB7-408A-44E5-2F24675C794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13653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PLPapaTroll" panose="02000603000000000000" pitchFamily="2" charset="0"/>
                <a:ea typeface="APLPapaTroll" panose="02000603000000000000" pitchFamily="2" charset="0"/>
              </a:rPr>
              <a:t>Type Counselor Name Here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E3CDDA2-B463-44DA-8DA3-4D2452BBFCFE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56027" y="1975459"/>
          <a:ext cx="7260337" cy="77738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3273">
                  <a:extLst>
                    <a:ext uri="{9D8B030D-6E8A-4147-A177-3AD203B41FA5}">
                      <a16:colId xmlns:a16="http://schemas.microsoft.com/office/drawing/2014/main" val="3295517782"/>
                    </a:ext>
                  </a:extLst>
                </a:gridCol>
                <a:gridCol w="2276856">
                  <a:extLst>
                    <a:ext uri="{9D8B030D-6E8A-4147-A177-3AD203B41FA5}">
                      <a16:colId xmlns:a16="http://schemas.microsoft.com/office/drawing/2014/main" val="3917482629"/>
                    </a:ext>
                  </a:extLst>
                </a:gridCol>
                <a:gridCol w="3950208">
                  <a:extLst>
                    <a:ext uri="{9D8B030D-6E8A-4147-A177-3AD203B41FA5}">
                      <a16:colId xmlns:a16="http://schemas.microsoft.com/office/drawing/2014/main" val="996517665"/>
                    </a:ext>
                  </a:extLst>
                </a:gridCol>
              </a:tblGrid>
              <a:tr h="5951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Date: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Student Name: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Session Notes: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09571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87385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04358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8050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270965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848234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01746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91003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9829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44775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83760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679747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201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352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ED9C8A-EEB7-408A-44E5-2F24675C794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13653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PLPapaTroll" panose="02000603000000000000" pitchFamily="2" charset="0"/>
                <a:ea typeface="APLPapaTroll" panose="02000603000000000000" pitchFamily="2" charset="0"/>
              </a:rPr>
              <a:t>Type Counselor Name Here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E3CDDA2-B463-44DA-8DA3-4D2452BBFCFE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56027" y="1975459"/>
          <a:ext cx="7260337" cy="77738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3273">
                  <a:extLst>
                    <a:ext uri="{9D8B030D-6E8A-4147-A177-3AD203B41FA5}">
                      <a16:colId xmlns:a16="http://schemas.microsoft.com/office/drawing/2014/main" val="3295517782"/>
                    </a:ext>
                  </a:extLst>
                </a:gridCol>
                <a:gridCol w="2276856">
                  <a:extLst>
                    <a:ext uri="{9D8B030D-6E8A-4147-A177-3AD203B41FA5}">
                      <a16:colId xmlns:a16="http://schemas.microsoft.com/office/drawing/2014/main" val="3917482629"/>
                    </a:ext>
                  </a:extLst>
                </a:gridCol>
                <a:gridCol w="3950208">
                  <a:extLst>
                    <a:ext uri="{9D8B030D-6E8A-4147-A177-3AD203B41FA5}">
                      <a16:colId xmlns:a16="http://schemas.microsoft.com/office/drawing/2014/main" val="996517665"/>
                    </a:ext>
                  </a:extLst>
                </a:gridCol>
              </a:tblGrid>
              <a:tr h="5951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Date: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Student Name: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Session Notes: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09571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87385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04358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8050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270965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848234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01746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91003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9829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44775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83760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679747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201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977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ED9C8A-EEB7-408A-44E5-2F24675C794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13653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PLPapaTroll" panose="02000603000000000000" pitchFamily="2" charset="0"/>
                <a:ea typeface="APLPapaTroll" panose="02000603000000000000" pitchFamily="2" charset="0"/>
              </a:rPr>
              <a:t>Type Counselor Name Here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E3CDDA2-B463-44DA-8DA3-4D2452BBFCFE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56027" y="1975459"/>
          <a:ext cx="7260337" cy="77738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3273">
                  <a:extLst>
                    <a:ext uri="{9D8B030D-6E8A-4147-A177-3AD203B41FA5}">
                      <a16:colId xmlns:a16="http://schemas.microsoft.com/office/drawing/2014/main" val="3295517782"/>
                    </a:ext>
                  </a:extLst>
                </a:gridCol>
                <a:gridCol w="2276856">
                  <a:extLst>
                    <a:ext uri="{9D8B030D-6E8A-4147-A177-3AD203B41FA5}">
                      <a16:colId xmlns:a16="http://schemas.microsoft.com/office/drawing/2014/main" val="3917482629"/>
                    </a:ext>
                  </a:extLst>
                </a:gridCol>
                <a:gridCol w="3950208">
                  <a:extLst>
                    <a:ext uri="{9D8B030D-6E8A-4147-A177-3AD203B41FA5}">
                      <a16:colId xmlns:a16="http://schemas.microsoft.com/office/drawing/2014/main" val="996517665"/>
                    </a:ext>
                  </a:extLst>
                </a:gridCol>
              </a:tblGrid>
              <a:tr h="5951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Date: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Student Name: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Session Notes: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09571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87385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04358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8050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270965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848234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01746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91003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9829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44775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83760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679747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201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871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ED9C8A-EEB7-408A-44E5-2F24675C794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13653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PLPapaTroll" panose="02000603000000000000" pitchFamily="2" charset="0"/>
                <a:ea typeface="APLPapaTroll" panose="02000603000000000000" pitchFamily="2" charset="0"/>
              </a:rPr>
              <a:t>Type Counselor Name Here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E3CDDA2-B463-44DA-8DA3-4D2452BBFCFE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56027" y="1975459"/>
          <a:ext cx="7260337" cy="77738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3273">
                  <a:extLst>
                    <a:ext uri="{9D8B030D-6E8A-4147-A177-3AD203B41FA5}">
                      <a16:colId xmlns:a16="http://schemas.microsoft.com/office/drawing/2014/main" val="3295517782"/>
                    </a:ext>
                  </a:extLst>
                </a:gridCol>
                <a:gridCol w="2276856">
                  <a:extLst>
                    <a:ext uri="{9D8B030D-6E8A-4147-A177-3AD203B41FA5}">
                      <a16:colId xmlns:a16="http://schemas.microsoft.com/office/drawing/2014/main" val="3917482629"/>
                    </a:ext>
                  </a:extLst>
                </a:gridCol>
                <a:gridCol w="3950208">
                  <a:extLst>
                    <a:ext uri="{9D8B030D-6E8A-4147-A177-3AD203B41FA5}">
                      <a16:colId xmlns:a16="http://schemas.microsoft.com/office/drawing/2014/main" val="996517665"/>
                    </a:ext>
                  </a:extLst>
                </a:gridCol>
              </a:tblGrid>
              <a:tr h="5951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Date: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Student Name: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Session Notes: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09571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87385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04358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8050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270965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848234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01746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91003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9829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44775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83760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679747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201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194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5"/>
            <a:extLst>
              <a:ext uri="{FF2B5EF4-FFF2-40B4-BE49-F238E27FC236}">
                <a16:creationId xmlns:a16="http://schemas.microsoft.com/office/drawing/2014/main" id="{F1A9AD22-E5A3-6D81-8AA6-85786B44C04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315" y="6346618"/>
            <a:ext cx="798150" cy="911635"/>
          </a:xfrm>
          <a:prstGeom prst="rect">
            <a:avLst/>
          </a:prstGeom>
        </p:spPr>
      </p:pic>
      <p:pic>
        <p:nvPicPr>
          <p:cNvPr id="7" name="Picture 6">
            <a:hlinkClick r:id="rId7"/>
            <a:extLst>
              <a:ext uri="{FF2B5EF4-FFF2-40B4-BE49-F238E27FC236}">
                <a16:creationId xmlns:a16="http://schemas.microsoft.com/office/drawing/2014/main" id="{6C86CEE6-F1E9-F4E4-AC04-60A02ADF2D3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056" y="6341072"/>
            <a:ext cx="850425" cy="85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15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62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ED9C8A-EEB7-408A-44E5-2F24675C794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13653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PLPapaTroll" panose="02000603000000000000" pitchFamily="2" charset="0"/>
                <a:ea typeface="APLPapaTroll" panose="02000603000000000000" pitchFamily="2" charset="0"/>
              </a:rPr>
              <a:t>Type Student Name Here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BB9174B-086B-21AF-51E6-858064E99D93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56027" y="2018046"/>
          <a:ext cx="7260337" cy="77738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8138">
                  <a:extLst>
                    <a:ext uri="{9D8B030D-6E8A-4147-A177-3AD203B41FA5}">
                      <a16:colId xmlns:a16="http://schemas.microsoft.com/office/drawing/2014/main" val="3295517782"/>
                    </a:ext>
                  </a:extLst>
                </a:gridCol>
                <a:gridCol w="6172199">
                  <a:extLst>
                    <a:ext uri="{9D8B030D-6E8A-4147-A177-3AD203B41FA5}">
                      <a16:colId xmlns:a16="http://schemas.microsoft.com/office/drawing/2014/main" val="3917482629"/>
                    </a:ext>
                  </a:extLst>
                </a:gridCol>
              </a:tblGrid>
              <a:tr h="5951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Date: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Session Notes: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09571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87385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04358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8050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270965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848234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01746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91003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9829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44775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83760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679747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201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143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ED9C8A-EEB7-408A-44E5-2F24675C794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13653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PLPapaTroll" panose="02000603000000000000" pitchFamily="2" charset="0"/>
                <a:ea typeface="APLPapaTroll" panose="02000603000000000000" pitchFamily="2" charset="0"/>
              </a:rPr>
              <a:t>Type Student Name Here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BB9174B-086B-21AF-51E6-858064E99D93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56027" y="2018046"/>
          <a:ext cx="7260337" cy="77738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8138">
                  <a:extLst>
                    <a:ext uri="{9D8B030D-6E8A-4147-A177-3AD203B41FA5}">
                      <a16:colId xmlns:a16="http://schemas.microsoft.com/office/drawing/2014/main" val="3295517782"/>
                    </a:ext>
                  </a:extLst>
                </a:gridCol>
                <a:gridCol w="6172199">
                  <a:extLst>
                    <a:ext uri="{9D8B030D-6E8A-4147-A177-3AD203B41FA5}">
                      <a16:colId xmlns:a16="http://schemas.microsoft.com/office/drawing/2014/main" val="3917482629"/>
                    </a:ext>
                  </a:extLst>
                </a:gridCol>
              </a:tblGrid>
              <a:tr h="5951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Date: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Session Notes: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09571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87385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04358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8050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270965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848234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01746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91003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9829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44775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83760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679747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201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908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ED9C8A-EEB7-408A-44E5-2F24675C794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13653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PLPapaTroll" panose="02000603000000000000" pitchFamily="2" charset="0"/>
                <a:ea typeface="APLPapaTroll" panose="02000603000000000000" pitchFamily="2" charset="0"/>
              </a:rPr>
              <a:t>Type Student Name Here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BB9174B-086B-21AF-51E6-858064E99D93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56027" y="2018046"/>
          <a:ext cx="7260337" cy="77738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8138">
                  <a:extLst>
                    <a:ext uri="{9D8B030D-6E8A-4147-A177-3AD203B41FA5}">
                      <a16:colId xmlns:a16="http://schemas.microsoft.com/office/drawing/2014/main" val="3295517782"/>
                    </a:ext>
                  </a:extLst>
                </a:gridCol>
                <a:gridCol w="6172199">
                  <a:extLst>
                    <a:ext uri="{9D8B030D-6E8A-4147-A177-3AD203B41FA5}">
                      <a16:colId xmlns:a16="http://schemas.microsoft.com/office/drawing/2014/main" val="3917482629"/>
                    </a:ext>
                  </a:extLst>
                </a:gridCol>
              </a:tblGrid>
              <a:tr h="5951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Date: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Session Notes: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09571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87385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04358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8050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270965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848234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01746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91003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9829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44775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83760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679747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201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8850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ED9C8A-EEB7-408A-44E5-2F24675C794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13653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PLPapaTroll" panose="02000603000000000000" pitchFamily="2" charset="0"/>
                <a:ea typeface="APLPapaTroll" panose="02000603000000000000" pitchFamily="2" charset="0"/>
              </a:rPr>
              <a:t>Type Student Name Here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BB9174B-086B-21AF-51E6-858064E99D93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56027" y="2018046"/>
          <a:ext cx="7260337" cy="77738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8138">
                  <a:extLst>
                    <a:ext uri="{9D8B030D-6E8A-4147-A177-3AD203B41FA5}">
                      <a16:colId xmlns:a16="http://schemas.microsoft.com/office/drawing/2014/main" val="3295517782"/>
                    </a:ext>
                  </a:extLst>
                </a:gridCol>
                <a:gridCol w="6172199">
                  <a:extLst>
                    <a:ext uri="{9D8B030D-6E8A-4147-A177-3AD203B41FA5}">
                      <a16:colId xmlns:a16="http://schemas.microsoft.com/office/drawing/2014/main" val="3917482629"/>
                    </a:ext>
                  </a:extLst>
                </a:gridCol>
              </a:tblGrid>
              <a:tr h="5951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Date: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Session Notes: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09571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87385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04358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8050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270965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848234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01746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91003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9829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44775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83760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679747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201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5612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ED9C8A-EEB7-408A-44E5-2F24675C794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13653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PLPapaTroll" panose="02000603000000000000" pitchFamily="2" charset="0"/>
                <a:ea typeface="APLPapaTroll" panose="02000603000000000000" pitchFamily="2" charset="0"/>
              </a:rPr>
              <a:t>Type Student Name Here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BB9174B-086B-21AF-51E6-858064E99D93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56027" y="2018046"/>
          <a:ext cx="7260337" cy="77738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8138">
                  <a:extLst>
                    <a:ext uri="{9D8B030D-6E8A-4147-A177-3AD203B41FA5}">
                      <a16:colId xmlns:a16="http://schemas.microsoft.com/office/drawing/2014/main" val="3295517782"/>
                    </a:ext>
                  </a:extLst>
                </a:gridCol>
                <a:gridCol w="6172199">
                  <a:extLst>
                    <a:ext uri="{9D8B030D-6E8A-4147-A177-3AD203B41FA5}">
                      <a16:colId xmlns:a16="http://schemas.microsoft.com/office/drawing/2014/main" val="3917482629"/>
                    </a:ext>
                  </a:extLst>
                </a:gridCol>
              </a:tblGrid>
              <a:tr h="5951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Date: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Session Notes: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09571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87385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04358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8050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270965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848234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01746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91003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9829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44775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83760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679747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201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638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ED9C8A-EEB7-408A-44E5-2F24675C794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13653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PLPapaTroll" panose="02000603000000000000" pitchFamily="2" charset="0"/>
                <a:ea typeface="APLPapaTroll" panose="02000603000000000000" pitchFamily="2" charset="0"/>
              </a:rPr>
              <a:t>Type Student Name Here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BB9174B-086B-21AF-51E6-858064E99D93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56027" y="2018046"/>
          <a:ext cx="7260337" cy="77738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8138">
                  <a:extLst>
                    <a:ext uri="{9D8B030D-6E8A-4147-A177-3AD203B41FA5}">
                      <a16:colId xmlns:a16="http://schemas.microsoft.com/office/drawing/2014/main" val="3295517782"/>
                    </a:ext>
                  </a:extLst>
                </a:gridCol>
                <a:gridCol w="6172199">
                  <a:extLst>
                    <a:ext uri="{9D8B030D-6E8A-4147-A177-3AD203B41FA5}">
                      <a16:colId xmlns:a16="http://schemas.microsoft.com/office/drawing/2014/main" val="3917482629"/>
                    </a:ext>
                  </a:extLst>
                </a:gridCol>
              </a:tblGrid>
              <a:tr h="5951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Date: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LPapaTroll" panose="02000603000000000000" pitchFamily="2" charset="0"/>
                          <a:ea typeface="APLPapaTroll" panose="02000603000000000000" pitchFamily="2" charset="0"/>
                        </a:rPr>
                        <a:t>Session Notes: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09571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87385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04358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8050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270965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848234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017466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91003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9829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44775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837608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679747"/>
                  </a:ext>
                </a:extLst>
              </a:tr>
              <a:tr h="595141"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PLPapaTroll" panose="02000603000000000000" pitchFamily="2" charset="0"/>
                        <a:ea typeface="APLPapaTroll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201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561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237</Words>
  <Application>Microsoft Macintosh PowerPoint</Application>
  <PresentationFormat>Custom</PresentationFormat>
  <Paragraphs>79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APLPapaTroll</vt:lpstr>
      <vt:lpstr>Calibri Light</vt:lpstr>
      <vt:lpstr>Arial</vt:lpstr>
      <vt:lpstr>KAHoneybun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Oathout</dc:creator>
  <cp:lastModifiedBy>Laura Oathout</cp:lastModifiedBy>
  <cp:revision>5</cp:revision>
  <dcterms:created xsi:type="dcterms:W3CDTF">2023-10-27T15:28:17Z</dcterms:created>
  <dcterms:modified xsi:type="dcterms:W3CDTF">2025-08-04T19:18:55Z</dcterms:modified>
</cp:coreProperties>
</file>