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8" r:id="rId16"/>
    <p:sldId id="686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3" r:id="rId63"/>
    <p:sldId id="732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7" r:id="rId77"/>
    <p:sldId id="746" r:id="rId78"/>
    <p:sldId id="748" r:id="rId79"/>
    <p:sldId id="749" r:id="rId80"/>
    <p:sldId id="750" r:id="rId81"/>
    <p:sldId id="751" r:id="rId82"/>
    <p:sldId id="753" r:id="rId83"/>
    <p:sldId id="752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3" r:id="rId93"/>
    <p:sldId id="762" r:id="rId94"/>
    <p:sldId id="764" r:id="rId95"/>
    <p:sldId id="795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63A"/>
    <a:srgbClr val="FDD00A"/>
    <a:srgbClr val="FDD30E"/>
    <a:srgbClr val="FF2F94"/>
    <a:srgbClr val="9B5FD7"/>
    <a:srgbClr val="E9097A"/>
    <a:srgbClr val="39B54A"/>
    <a:srgbClr val="BCD630"/>
    <a:srgbClr val="0066FF"/>
    <a:srgbClr val="D4D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9574" autoAdjust="0"/>
  </p:normalViewPr>
  <p:slideViewPr>
    <p:cSldViewPr snapToGrid="0" snapToObjects="1">
      <p:cViewPr varScale="1">
        <p:scale>
          <a:sx n="50" d="100"/>
          <a:sy n="50" d="100"/>
        </p:scale>
        <p:origin x="60" y="294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71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23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15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036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91633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115197</TotalTime>
  <Words>95</Words>
  <Application>Microsoft Office PowerPoint</Application>
  <PresentationFormat>Custom</PresentationFormat>
  <Paragraphs>95</Paragraphs>
  <Slides>95</Slides>
  <Notes>95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603</cp:revision>
  <cp:lastPrinted>2020-12-17T16:34:20Z</cp:lastPrinted>
  <dcterms:created xsi:type="dcterms:W3CDTF">2016-01-18T20:00:00Z</dcterms:created>
  <dcterms:modified xsi:type="dcterms:W3CDTF">2025-02-18T16:20:29Z</dcterms:modified>
</cp:coreProperties>
</file>