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68" r:id="rId12"/>
    <p:sldId id="770" r:id="rId13"/>
    <p:sldId id="771" r:id="rId14"/>
    <p:sldId id="766" r:id="rId15"/>
    <p:sldId id="686" r:id="rId16"/>
    <p:sldId id="688" r:id="rId17"/>
    <p:sldId id="689" r:id="rId18"/>
    <p:sldId id="687" r:id="rId19"/>
    <p:sldId id="690" r:id="rId20"/>
    <p:sldId id="691" r:id="rId21"/>
    <p:sldId id="692" r:id="rId22"/>
    <p:sldId id="693" r:id="rId23"/>
    <p:sldId id="694" r:id="rId24"/>
    <p:sldId id="695" r:id="rId25"/>
    <p:sldId id="697" r:id="rId26"/>
    <p:sldId id="696" r:id="rId27"/>
    <p:sldId id="698" r:id="rId28"/>
    <p:sldId id="699" r:id="rId29"/>
    <p:sldId id="700" r:id="rId30"/>
    <p:sldId id="701" r:id="rId31"/>
    <p:sldId id="702" r:id="rId32"/>
    <p:sldId id="703" r:id="rId33"/>
    <p:sldId id="704" r:id="rId34"/>
    <p:sldId id="705" r:id="rId35"/>
    <p:sldId id="706" r:id="rId36"/>
    <p:sldId id="707" r:id="rId37"/>
    <p:sldId id="708" r:id="rId38"/>
    <p:sldId id="709" r:id="rId39"/>
    <p:sldId id="710" r:id="rId40"/>
    <p:sldId id="712" r:id="rId41"/>
    <p:sldId id="711" r:id="rId42"/>
    <p:sldId id="713" r:id="rId43"/>
    <p:sldId id="714" r:id="rId44"/>
    <p:sldId id="715" r:id="rId45"/>
    <p:sldId id="716" r:id="rId46"/>
    <p:sldId id="717" r:id="rId47"/>
    <p:sldId id="718" r:id="rId48"/>
    <p:sldId id="719" r:id="rId49"/>
    <p:sldId id="720" r:id="rId50"/>
    <p:sldId id="721" r:id="rId51"/>
    <p:sldId id="722" r:id="rId52"/>
    <p:sldId id="723" r:id="rId53"/>
    <p:sldId id="724" r:id="rId54"/>
    <p:sldId id="725" r:id="rId55"/>
    <p:sldId id="765" r:id="rId56"/>
    <p:sldId id="726" r:id="rId57"/>
    <p:sldId id="727" r:id="rId58"/>
    <p:sldId id="728" r:id="rId59"/>
    <p:sldId id="729" r:id="rId60"/>
    <p:sldId id="730" r:id="rId61"/>
    <p:sldId id="731" r:id="rId62"/>
    <p:sldId id="732" r:id="rId63"/>
    <p:sldId id="733" r:id="rId64"/>
    <p:sldId id="734" r:id="rId65"/>
    <p:sldId id="735" r:id="rId66"/>
    <p:sldId id="736" r:id="rId67"/>
    <p:sldId id="737" r:id="rId68"/>
    <p:sldId id="738" r:id="rId69"/>
    <p:sldId id="739" r:id="rId70"/>
    <p:sldId id="740" r:id="rId71"/>
    <p:sldId id="741" r:id="rId72"/>
    <p:sldId id="742" r:id="rId73"/>
    <p:sldId id="743" r:id="rId74"/>
    <p:sldId id="744" r:id="rId75"/>
    <p:sldId id="745" r:id="rId76"/>
    <p:sldId id="746" r:id="rId77"/>
    <p:sldId id="747" r:id="rId78"/>
    <p:sldId id="748" r:id="rId79"/>
    <p:sldId id="749" r:id="rId80"/>
    <p:sldId id="750" r:id="rId81"/>
    <p:sldId id="751" r:id="rId82"/>
    <p:sldId id="752" r:id="rId83"/>
    <p:sldId id="753" r:id="rId84"/>
    <p:sldId id="754" r:id="rId85"/>
    <p:sldId id="755" r:id="rId86"/>
    <p:sldId id="756" r:id="rId87"/>
    <p:sldId id="757" r:id="rId88"/>
    <p:sldId id="758" r:id="rId89"/>
    <p:sldId id="759" r:id="rId90"/>
    <p:sldId id="760" r:id="rId91"/>
    <p:sldId id="761" r:id="rId92"/>
    <p:sldId id="762" r:id="rId93"/>
    <p:sldId id="763" r:id="rId94"/>
    <p:sldId id="764" r:id="rId95"/>
    <p:sldId id="824" r:id="rId96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1023"/>
    <a:srgbClr val="00B0F0"/>
    <a:srgbClr val="BCD630"/>
    <a:srgbClr val="0066FF"/>
    <a:srgbClr val="E9097A"/>
    <a:srgbClr val="D4D6E3"/>
    <a:srgbClr val="FC59A3"/>
    <a:srgbClr val="87C830"/>
    <a:srgbClr val="22B4F0"/>
    <a:srgbClr val="B07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9574" autoAdjust="0"/>
  </p:normalViewPr>
  <p:slideViewPr>
    <p:cSldViewPr snapToGrid="0" snapToObjects="1">
      <p:cViewPr varScale="1">
        <p:scale>
          <a:sx n="77" d="100"/>
          <a:sy n="77" d="100"/>
        </p:scale>
        <p:origin x="54" y="108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333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312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0310366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110391</TotalTime>
  <Words>92</Words>
  <Application>Microsoft Office PowerPoint</Application>
  <PresentationFormat>Custom</PresentationFormat>
  <Paragraphs>92</Paragraphs>
  <Slides>95</Slides>
  <Notes>92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559</cp:revision>
  <cp:lastPrinted>2020-12-17T16:34:20Z</cp:lastPrinted>
  <dcterms:created xsi:type="dcterms:W3CDTF">2016-01-18T20:00:00Z</dcterms:created>
  <dcterms:modified xsi:type="dcterms:W3CDTF">2024-06-28T17:56:37Z</dcterms:modified>
</cp:coreProperties>
</file>