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83" r:id="rId4"/>
    <p:sldId id="303" r:id="rId5"/>
    <p:sldId id="304" r:id="rId6"/>
    <p:sldId id="319" r:id="rId7"/>
    <p:sldId id="306" r:id="rId8"/>
    <p:sldId id="307" r:id="rId9"/>
    <p:sldId id="308" r:id="rId10"/>
    <p:sldId id="311" r:id="rId11"/>
    <p:sldId id="313" r:id="rId12"/>
    <p:sldId id="309" r:id="rId13"/>
    <p:sldId id="314" r:id="rId14"/>
    <p:sldId id="272" r:id="rId15"/>
    <p:sldId id="277" r:id="rId16"/>
    <p:sldId id="279" r:id="rId17"/>
    <p:sldId id="316" r:id="rId18"/>
    <p:sldId id="317" r:id="rId19"/>
    <p:sldId id="318" r:id="rId20"/>
    <p:sldId id="315" r:id="rId21"/>
    <p:sldId id="29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DD1"/>
    <a:srgbClr val="1978F1"/>
    <a:srgbClr val="96EF22"/>
    <a:srgbClr val="98EF1F"/>
    <a:srgbClr val="2C68AF"/>
    <a:srgbClr val="BDE1EF"/>
    <a:srgbClr val="0DD3D3"/>
    <a:srgbClr val="49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7A786E-66CC-42DF-A942-1D875C10EA26}" v="123" dt="2023-04-21T17:46:09.825"/>
    <p1510:client id="{8F33E9B5-7EBA-487C-AEF7-BD021401ED85}" v="330" dt="2023-04-21T18:05:08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F33E9B5-7EBA-487C-AEF7-BD021401ED85}"/>
    <pc:docChg chg="custSel modSld">
      <pc:chgData name="Laura Oathout" userId="6ff55ba14486fe89" providerId="LiveId" clId="{8F33E9B5-7EBA-487C-AEF7-BD021401ED85}" dt="2023-04-21T18:05:08.828" v="575"/>
      <pc:docMkLst>
        <pc:docMk/>
      </pc:docMkLst>
      <pc:sldChg chg="delSp mod setBg">
        <pc:chgData name="Laura Oathout" userId="6ff55ba14486fe89" providerId="LiveId" clId="{8F33E9B5-7EBA-487C-AEF7-BD021401ED85}" dt="2023-04-21T18:05:07.907" v="21"/>
        <pc:sldMkLst>
          <pc:docMk/>
          <pc:sldMk cId="2312784001" sldId="257"/>
        </pc:sldMkLst>
        <pc:spChg chg="del">
          <ac:chgData name="Laura Oathout" userId="6ff55ba14486fe89" providerId="LiveId" clId="{8F33E9B5-7EBA-487C-AEF7-BD021401ED85}" dt="2023-04-21T18:05:07.866" v="7"/>
          <ac:spMkLst>
            <pc:docMk/>
            <pc:sldMk cId="2312784001" sldId="257"/>
            <ac:spMk id="9" creationId="{AE3AD686-79BE-2774-3935-0045588533E8}"/>
          </ac:spMkLst>
        </pc:spChg>
        <pc:spChg chg="del">
          <ac:chgData name="Laura Oathout" userId="6ff55ba14486fe89" providerId="LiveId" clId="{8F33E9B5-7EBA-487C-AEF7-BD021401ED85}" dt="2023-04-21T18:05:07.868" v="9"/>
          <ac:spMkLst>
            <pc:docMk/>
            <pc:sldMk cId="2312784001" sldId="257"/>
            <ac:spMk id="10" creationId="{E62CF7F3-AE47-A7E8-D125-2CA05E3BF1E4}"/>
          </ac:spMkLst>
        </pc:spChg>
        <pc:spChg chg="del">
          <ac:chgData name="Laura Oathout" userId="6ff55ba14486fe89" providerId="LiveId" clId="{8F33E9B5-7EBA-487C-AEF7-BD021401ED85}" dt="2023-04-21T18:05:07.858" v="1"/>
          <ac:spMkLst>
            <pc:docMk/>
            <pc:sldMk cId="2312784001" sldId="257"/>
            <ac:spMk id="18" creationId="{C8CED1B2-9486-9A28-0675-C24BEC305F62}"/>
          </ac:spMkLst>
        </pc:spChg>
        <pc:spChg chg="del">
          <ac:chgData name="Laura Oathout" userId="6ff55ba14486fe89" providerId="LiveId" clId="{8F33E9B5-7EBA-487C-AEF7-BD021401ED85}" dt="2023-04-21T18:05:07.863" v="3"/>
          <ac:spMkLst>
            <pc:docMk/>
            <pc:sldMk cId="2312784001" sldId="257"/>
            <ac:spMk id="19" creationId="{9C453A75-022D-2042-09D6-BFDF5CB44048}"/>
          </ac:spMkLst>
        </pc:spChg>
        <pc:picChg chg="del">
          <ac:chgData name="Laura Oathout" userId="6ff55ba14486fe89" providerId="LiveId" clId="{8F33E9B5-7EBA-487C-AEF7-BD021401ED85}" dt="2023-04-21T18:05:07.874" v="17"/>
          <ac:picMkLst>
            <pc:docMk/>
            <pc:sldMk cId="2312784001" sldId="257"/>
            <ac:picMk id="2" creationId="{22D22BAE-C1EB-10ED-C1AF-EAA074882714}"/>
          </ac:picMkLst>
        </pc:picChg>
        <pc:picChg chg="del">
          <ac:chgData name="Laura Oathout" userId="6ff55ba14486fe89" providerId="LiveId" clId="{8F33E9B5-7EBA-487C-AEF7-BD021401ED85}" dt="2023-04-21T18:05:07.875" v="19"/>
          <ac:picMkLst>
            <pc:docMk/>
            <pc:sldMk cId="2312784001" sldId="257"/>
            <ac:picMk id="3" creationId="{24585C65-1DBE-E4B3-902A-278B2A3CD6F3}"/>
          </ac:picMkLst>
        </pc:picChg>
        <pc:picChg chg="del">
          <ac:chgData name="Laura Oathout" userId="6ff55ba14486fe89" providerId="LiveId" clId="{8F33E9B5-7EBA-487C-AEF7-BD021401ED85}" dt="2023-04-21T18:05:07.868" v="13"/>
          <ac:picMkLst>
            <pc:docMk/>
            <pc:sldMk cId="2312784001" sldId="257"/>
            <ac:picMk id="5" creationId="{56ECB8CB-5FAB-BD38-D18D-6601223E7238}"/>
          </ac:picMkLst>
        </pc:picChg>
        <pc:picChg chg="del">
          <ac:chgData name="Laura Oathout" userId="6ff55ba14486fe89" providerId="LiveId" clId="{8F33E9B5-7EBA-487C-AEF7-BD021401ED85}" dt="2023-04-21T18:05:07.868" v="11"/>
          <ac:picMkLst>
            <pc:docMk/>
            <pc:sldMk cId="2312784001" sldId="257"/>
            <ac:picMk id="8" creationId="{1AB2AE64-9ECF-D3B8-78D4-74660F8CDECD}"/>
          </ac:picMkLst>
        </pc:picChg>
        <pc:picChg chg="del">
          <ac:chgData name="Laura Oathout" userId="6ff55ba14486fe89" providerId="LiveId" clId="{8F33E9B5-7EBA-487C-AEF7-BD021401ED85}" dt="2023-04-21T18:05:07.872" v="15"/>
          <ac:picMkLst>
            <pc:docMk/>
            <pc:sldMk cId="2312784001" sldId="257"/>
            <ac:picMk id="12" creationId="{09533B6C-5045-530F-B465-D95DD00FC1F8}"/>
          </ac:picMkLst>
        </pc:picChg>
        <pc:picChg chg="del">
          <ac:chgData name="Laura Oathout" userId="6ff55ba14486fe89" providerId="LiveId" clId="{8F33E9B5-7EBA-487C-AEF7-BD021401ED85}" dt="2023-04-21T18:05:07.864" v="5"/>
          <ac:picMkLst>
            <pc:docMk/>
            <pc:sldMk cId="2312784001" sldId="257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8F33E9B5-7EBA-487C-AEF7-BD021401ED85}" dt="2023-04-21T18:05:08.506" v="347"/>
        <pc:sldMkLst>
          <pc:docMk/>
          <pc:sldMk cId="4163100112" sldId="272"/>
        </pc:sldMkLst>
        <pc:spChg chg="del">
          <ac:chgData name="Laura Oathout" userId="6ff55ba14486fe89" providerId="LiveId" clId="{8F33E9B5-7EBA-487C-AEF7-BD021401ED85}" dt="2023-04-21T18:05:08.471" v="337"/>
          <ac:spMkLst>
            <pc:docMk/>
            <pc:sldMk cId="4163100112" sldId="272"/>
            <ac:spMk id="2" creationId="{005868F1-D0A5-DB3F-0844-D0A1599682B8}"/>
          </ac:spMkLst>
        </pc:spChg>
        <pc:spChg chg="del">
          <ac:chgData name="Laura Oathout" userId="6ff55ba14486fe89" providerId="LiveId" clId="{8F33E9B5-7EBA-487C-AEF7-BD021401ED85}" dt="2023-04-21T18:05:08.463" v="331"/>
          <ac:spMkLst>
            <pc:docMk/>
            <pc:sldMk cId="4163100112" sldId="272"/>
            <ac:spMk id="5" creationId="{84380808-5F39-A7C2-116D-33793A32D314}"/>
          </ac:spMkLst>
        </pc:spChg>
        <pc:spChg chg="del">
          <ac:chgData name="Laura Oathout" userId="6ff55ba14486fe89" providerId="LiveId" clId="{8F33E9B5-7EBA-487C-AEF7-BD021401ED85}" dt="2023-04-21T18:05:08.471" v="341"/>
          <ac:spMkLst>
            <pc:docMk/>
            <pc:sldMk cId="4163100112" sldId="272"/>
            <ac:spMk id="7" creationId="{675DBAA6-6EC3-84DB-AF61-E30B7AF3B701}"/>
          </ac:spMkLst>
        </pc:spChg>
        <pc:spChg chg="del">
          <ac:chgData name="Laura Oathout" userId="6ff55ba14486fe89" providerId="LiveId" clId="{8F33E9B5-7EBA-487C-AEF7-BD021401ED85}" dt="2023-04-21T18:05:08.465" v="333"/>
          <ac:spMkLst>
            <pc:docMk/>
            <pc:sldMk cId="4163100112" sldId="272"/>
            <ac:spMk id="9" creationId="{23A534E0-51EE-B051-CF60-4B45D23B6AC8}"/>
          </ac:spMkLst>
        </pc:spChg>
        <pc:picChg chg="del">
          <ac:chgData name="Laura Oathout" userId="6ff55ba14486fe89" providerId="LiveId" clId="{8F33E9B5-7EBA-487C-AEF7-BD021401ED85}" dt="2023-04-21T18:05:08.471" v="339"/>
          <ac:picMkLst>
            <pc:docMk/>
            <pc:sldMk cId="4163100112" sldId="272"/>
            <ac:picMk id="3" creationId="{27B4F47E-1340-5157-63E5-FB96E1193452}"/>
          </ac:picMkLst>
        </pc:picChg>
        <pc:picChg chg="del">
          <ac:chgData name="Laura Oathout" userId="6ff55ba14486fe89" providerId="LiveId" clId="{8F33E9B5-7EBA-487C-AEF7-BD021401ED85}" dt="2023-04-21T18:05:08.468" v="335"/>
          <ac:picMkLst>
            <pc:docMk/>
            <pc:sldMk cId="4163100112" sldId="272"/>
            <ac:picMk id="10" creationId="{CB0044CE-B416-2254-84DC-B2EA35D9CD20}"/>
          </ac:picMkLst>
        </pc:picChg>
        <pc:picChg chg="del">
          <ac:chgData name="Laura Oathout" userId="6ff55ba14486fe89" providerId="LiveId" clId="{8F33E9B5-7EBA-487C-AEF7-BD021401ED85}" dt="2023-04-21T18:05:08.478" v="345"/>
          <ac:picMkLst>
            <pc:docMk/>
            <pc:sldMk cId="4163100112" sldId="272"/>
            <ac:picMk id="15" creationId="{C1ACDAB7-B230-379F-74DE-9384B99200A9}"/>
          </ac:picMkLst>
        </pc:picChg>
        <pc:picChg chg="del">
          <ac:chgData name="Laura Oathout" userId="6ff55ba14486fe89" providerId="LiveId" clId="{8F33E9B5-7EBA-487C-AEF7-BD021401ED85}" dt="2023-04-21T18:05:08.476" v="343"/>
          <ac:picMkLst>
            <pc:docMk/>
            <pc:sldMk cId="4163100112" sldId="272"/>
            <ac:picMk id="21" creationId="{B853AF1B-14E3-7FD4-4180-36E69A714BED}"/>
          </ac:picMkLst>
        </pc:picChg>
      </pc:sldChg>
      <pc:sldChg chg="delSp mod setBg">
        <pc:chgData name="Laura Oathout" userId="6ff55ba14486fe89" providerId="LiveId" clId="{8F33E9B5-7EBA-487C-AEF7-BD021401ED85}" dt="2023-04-21T18:05:08.578" v="399"/>
        <pc:sldMkLst>
          <pc:docMk/>
          <pc:sldMk cId="253098034" sldId="277"/>
        </pc:sldMkLst>
        <pc:spChg chg="del">
          <ac:chgData name="Laura Oathout" userId="6ff55ba14486fe89" providerId="LiveId" clId="{8F33E9B5-7EBA-487C-AEF7-BD021401ED85}" dt="2023-04-21T18:05:08.506" v="353"/>
          <ac:spMkLst>
            <pc:docMk/>
            <pc:sldMk cId="253098034" sldId="277"/>
            <ac:spMk id="2" creationId="{005868F1-D0A5-DB3F-0844-D0A1599682B8}"/>
          </ac:spMkLst>
        </pc:spChg>
        <pc:spChg chg="del">
          <ac:chgData name="Laura Oathout" userId="6ff55ba14486fe89" providerId="LiveId" clId="{8F33E9B5-7EBA-487C-AEF7-BD021401ED85}" dt="2023-04-21T18:05:08.506" v="349"/>
          <ac:spMkLst>
            <pc:docMk/>
            <pc:sldMk cId="253098034" sldId="277"/>
            <ac:spMk id="4" creationId="{80D2A677-7857-4F05-D614-612BA0B51B0B}"/>
          </ac:spMkLst>
        </pc:spChg>
        <pc:spChg chg="del">
          <ac:chgData name="Laura Oathout" userId="6ff55ba14486fe89" providerId="LiveId" clId="{8F33E9B5-7EBA-487C-AEF7-BD021401ED85}" dt="2023-04-21T18:05:08.531" v="385"/>
          <ac:spMkLst>
            <pc:docMk/>
            <pc:sldMk cId="253098034" sldId="277"/>
            <ac:spMk id="5" creationId="{2F2545F8-07AE-C919-FC6E-6137C5A1A0F8}"/>
          </ac:spMkLst>
        </pc:spChg>
        <pc:spChg chg="del">
          <ac:chgData name="Laura Oathout" userId="6ff55ba14486fe89" providerId="LiveId" clId="{8F33E9B5-7EBA-487C-AEF7-BD021401ED85}" dt="2023-04-21T18:05:08.539" v="387"/>
          <ac:spMkLst>
            <pc:docMk/>
            <pc:sldMk cId="253098034" sldId="277"/>
            <ac:spMk id="9" creationId="{3E7718F1-0E2B-1FF6-018B-BB4326A875D1}"/>
          </ac:spMkLst>
        </pc:spChg>
        <pc:spChg chg="del">
          <ac:chgData name="Laura Oathout" userId="6ff55ba14486fe89" providerId="LiveId" clId="{8F33E9B5-7EBA-487C-AEF7-BD021401ED85}" dt="2023-04-21T18:05:08.540" v="389"/>
          <ac:spMkLst>
            <pc:docMk/>
            <pc:sldMk cId="253098034" sldId="277"/>
            <ac:spMk id="10" creationId="{CB709F1C-3EED-6692-EF71-837DC1A10F71}"/>
          </ac:spMkLst>
        </pc:spChg>
        <pc:spChg chg="del">
          <ac:chgData name="Laura Oathout" userId="6ff55ba14486fe89" providerId="LiveId" clId="{8F33E9B5-7EBA-487C-AEF7-BD021401ED85}" dt="2023-04-21T18:05:08.528" v="373"/>
          <ac:spMkLst>
            <pc:docMk/>
            <pc:sldMk cId="253098034" sldId="277"/>
            <ac:spMk id="16" creationId="{4C29B0F5-633F-75CD-31F3-B4C819B0E41C}"/>
          </ac:spMkLst>
        </pc:spChg>
        <pc:spChg chg="del">
          <ac:chgData name="Laura Oathout" userId="6ff55ba14486fe89" providerId="LiveId" clId="{8F33E9B5-7EBA-487C-AEF7-BD021401ED85}" dt="2023-04-21T18:05:08.529" v="375"/>
          <ac:spMkLst>
            <pc:docMk/>
            <pc:sldMk cId="253098034" sldId="277"/>
            <ac:spMk id="17" creationId="{D91CEF05-FC96-CC64-C523-75C3E2F12EE0}"/>
          </ac:spMkLst>
        </pc:spChg>
        <pc:spChg chg="del">
          <ac:chgData name="Laura Oathout" userId="6ff55ba14486fe89" providerId="LiveId" clId="{8F33E9B5-7EBA-487C-AEF7-BD021401ED85}" dt="2023-04-21T18:05:08.506" v="351"/>
          <ac:spMkLst>
            <pc:docMk/>
            <pc:sldMk cId="253098034" sldId="277"/>
            <ac:spMk id="22" creationId="{52F81234-3A2E-486D-2430-4CB9D2CA8CA6}"/>
          </ac:spMkLst>
        </pc:spChg>
        <pc:spChg chg="del">
          <ac:chgData name="Laura Oathout" userId="6ff55ba14486fe89" providerId="LiveId" clId="{8F33E9B5-7EBA-487C-AEF7-BD021401ED85}" dt="2023-04-21T18:05:08.531" v="383"/>
          <ac:spMkLst>
            <pc:docMk/>
            <pc:sldMk cId="253098034" sldId="277"/>
            <ac:spMk id="29" creationId="{FAC88045-7B7D-9F7D-FC21-025A7E415061}"/>
          </ac:spMkLst>
        </pc:spChg>
        <pc:spChg chg="del">
          <ac:chgData name="Laura Oathout" userId="6ff55ba14486fe89" providerId="LiveId" clId="{8F33E9B5-7EBA-487C-AEF7-BD021401ED85}" dt="2023-04-21T18:05:08.515" v="359"/>
          <ac:spMkLst>
            <pc:docMk/>
            <pc:sldMk cId="253098034" sldId="277"/>
            <ac:spMk id="41" creationId="{40A52137-4D1B-AB75-CC12-B0E8A1888CBC}"/>
          </ac:spMkLst>
        </pc:spChg>
        <pc:spChg chg="del">
          <ac:chgData name="Laura Oathout" userId="6ff55ba14486fe89" providerId="LiveId" clId="{8F33E9B5-7EBA-487C-AEF7-BD021401ED85}" dt="2023-04-21T18:05:08.519" v="363"/>
          <ac:spMkLst>
            <pc:docMk/>
            <pc:sldMk cId="253098034" sldId="277"/>
            <ac:spMk id="44" creationId="{E4E0123B-D664-2C61-F3DC-33E789F1660E}"/>
          </ac:spMkLst>
        </pc:spChg>
        <pc:spChg chg="del">
          <ac:chgData name="Laura Oathout" userId="6ff55ba14486fe89" providerId="LiveId" clId="{8F33E9B5-7EBA-487C-AEF7-BD021401ED85}" dt="2023-04-21T18:05:08.522" v="367"/>
          <ac:spMkLst>
            <pc:docMk/>
            <pc:sldMk cId="253098034" sldId="277"/>
            <ac:spMk id="47" creationId="{6F579348-8F05-635E-BB7B-9D9C445C9ED1}"/>
          </ac:spMkLst>
        </pc:spChg>
        <pc:spChg chg="del">
          <ac:chgData name="Laura Oathout" userId="6ff55ba14486fe89" providerId="LiveId" clId="{8F33E9B5-7EBA-487C-AEF7-BD021401ED85}" dt="2023-04-21T18:05:08.522" v="371"/>
          <ac:spMkLst>
            <pc:docMk/>
            <pc:sldMk cId="253098034" sldId="277"/>
            <ac:spMk id="50" creationId="{7F57A4BC-9830-D59E-B75E-0A5E4611D967}"/>
          </ac:spMkLst>
        </pc:spChg>
        <pc:grpChg chg="del">
          <ac:chgData name="Laura Oathout" userId="6ff55ba14486fe89" providerId="LiveId" clId="{8F33E9B5-7EBA-487C-AEF7-BD021401ED85}" dt="2023-04-21T18:05:08.545" v="393"/>
          <ac:grpSpMkLst>
            <pc:docMk/>
            <pc:sldMk cId="253098034" sldId="277"/>
            <ac:grpSpMk id="12" creationId="{09CA2119-89A8-52D1-B0EF-D460B97D2737}"/>
          </ac:grpSpMkLst>
        </pc:grpChg>
        <pc:picChg chg="del">
          <ac:chgData name="Laura Oathout" userId="6ff55ba14486fe89" providerId="LiveId" clId="{8F33E9B5-7EBA-487C-AEF7-BD021401ED85}" dt="2023-04-21T18:05:08.531" v="377"/>
          <ac:picMkLst>
            <pc:docMk/>
            <pc:sldMk cId="253098034" sldId="277"/>
            <ac:picMk id="3" creationId="{C02A03BD-FED0-8C98-2E1D-B48B1AAFA50D}"/>
          </ac:picMkLst>
        </pc:picChg>
        <pc:picChg chg="del">
          <ac:chgData name="Laura Oathout" userId="6ff55ba14486fe89" providerId="LiveId" clId="{8F33E9B5-7EBA-487C-AEF7-BD021401ED85}" dt="2023-04-21T18:05:08.531" v="379"/>
          <ac:picMkLst>
            <pc:docMk/>
            <pc:sldMk cId="253098034" sldId="277"/>
            <ac:picMk id="7" creationId="{4854FE58-D31C-B7E5-AB27-01777E778B02}"/>
          </ac:picMkLst>
        </pc:picChg>
        <pc:picChg chg="del">
          <ac:chgData name="Laura Oathout" userId="6ff55ba14486fe89" providerId="LiveId" clId="{8F33E9B5-7EBA-487C-AEF7-BD021401ED85}" dt="2023-04-21T18:05:08.531" v="381"/>
          <ac:picMkLst>
            <pc:docMk/>
            <pc:sldMk cId="253098034" sldId="277"/>
            <ac:picMk id="8" creationId="{A8388DD2-701E-EF1D-87F8-57F49FE93411}"/>
          </ac:picMkLst>
        </pc:picChg>
        <pc:picChg chg="del">
          <ac:chgData name="Laura Oathout" userId="6ff55ba14486fe89" providerId="LiveId" clId="{8F33E9B5-7EBA-487C-AEF7-BD021401ED85}" dt="2023-04-21T18:05:08.543" v="391"/>
          <ac:picMkLst>
            <pc:docMk/>
            <pc:sldMk cId="253098034" sldId="277"/>
            <ac:picMk id="11" creationId="{C21CA28F-BFC9-2000-11E2-26B388B97451}"/>
          </ac:picMkLst>
        </pc:picChg>
        <pc:picChg chg="del">
          <ac:chgData name="Laura Oathout" userId="6ff55ba14486fe89" providerId="LiveId" clId="{8F33E9B5-7EBA-487C-AEF7-BD021401ED85}" dt="2023-04-21T18:05:08.506" v="355"/>
          <ac:picMkLst>
            <pc:docMk/>
            <pc:sldMk cId="253098034" sldId="277"/>
            <ac:picMk id="30" creationId="{2C31247D-C9DA-5082-BEFB-64C7C9C22544}"/>
          </ac:picMkLst>
        </pc:picChg>
        <pc:picChg chg="del">
          <ac:chgData name="Laura Oathout" userId="6ff55ba14486fe89" providerId="LiveId" clId="{8F33E9B5-7EBA-487C-AEF7-BD021401ED85}" dt="2023-04-21T18:05:08.547" v="395"/>
          <ac:picMkLst>
            <pc:docMk/>
            <pc:sldMk cId="253098034" sldId="277"/>
            <ac:picMk id="35" creationId="{CABEBCAC-9B0B-4DB3-963A-B1835B24390A}"/>
          </ac:picMkLst>
        </pc:picChg>
        <pc:picChg chg="del">
          <ac:chgData name="Laura Oathout" userId="6ff55ba14486fe89" providerId="LiveId" clId="{8F33E9B5-7EBA-487C-AEF7-BD021401ED85}" dt="2023-04-21T18:05:08.547" v="397"/>
          <ac:picMkLst>
            <pc:docMk/>
            <pc:sldMk cId="253098034" sldId="277"/>
            <ac:picMk id="36" creationId="{622B9392-498B-52AA-B0B0-D8252D5E8C9B}"/>
          </ac:picMkLst>
        </pc:picChg>
        <pc:picChg chg="del">
          <ac:chgData name="Laura Oathout" userId="6ff55ba14486fe89" providerId="LiveId" clId="{8F33E9B5-7EBA-487C-AEF7-BD021401ED85}" dt="2023-04-21T18:05:08.514" v="357"/>
          <ac:picMkLst>
            <pc:docMk/>
            <pc:sldMk cId="253098034" sldId="277"/>
            <ac:picMk id="40" creationId="{EA5016CD-8BF0-882F-094B-2CE3717A316B}"/>
          </ac:picMkLst>
        </pc:picChg>
        <pc:picChg chg="del">
          <ac:chgData name="Laura Oathout" userId="6ff55ba14486fe89" providerId="LiveId" clId="{8F33E9B5-7EBA-487C-AEF7-BD021401ED85}" dt="2023-04-21T18:05:08.518" v="361"/>
          <ac:picMkLst>
            <pc:docMk/>
            <pc:sldMk cId="253098034" sldId="277"/>
            <ac:picMk id="43" creationId="{4E99B849-A3BF-AA00-9B15-00ADF7889FDE}"/>
          </ac:picMkLst>
        </pc:picChg>
        <pc:picChg chg="del">
          <ac:chgData name="Laura Oathout" userId="6ff55ba14486fe89" providerId="LiveId" clId="{8F33E9B5-7EBA-487C-AEF7-BD021401ED85}" dt="2023-04-21T18:05:08.521" v="365"/>
          <ac:picMkLst>
            <pc:docMk/>
            <pc:sldMk cId="253098034" sldId="277"/>
            <ac:picMk id="46" creationId="{AA699F85-4517-60CF-17E3-8DAD93D4A27A}"/>
          </ac:picMkLst>
        </pc:picChg>
        <pc:picChg chg="del">
          <ac:chgData name="Laura Oathout" userId="6ff55ba14486fe89" providerId="LiveId" clId="{8F33E9B5-7EBA-487C-AEF7-BD021401ED85}" dt="2023-04-21T18:05:08.522" v="369"/>
          <ac:picMkLst>
            <pc:docMk/>
            <pc:sldMk cId="253098034" sldId="277"/>
            <ac:picMk id="49" creationId="{D6B6C032-72E0-5D11-17EA-FEC36ECF3C3E}"/>
          </ac:picMkLst>
        </pc:picChg>
      </pc:sldChg>
      <pc:sldChg chg="delSp mod setBg">
        <pc:chgData name="Laura Oathout" userId="6ff55ba14486fe89" providerId="LiveId" clId="{8F33E9B5-7EBA-487C-AEF7-BD021401ED85}" dt="2023-04-21T18:05:07.931" v="39"/>
        <pc:sldMkLst>
          <pc:docMk/>
          <pc:sldMk cId="3740467103" sldId="278"/>
        </pc:sldMkLst>
        <pc:spChg chg="del">
          <ac:chgData name="Laura Oathout" userId="6ff55ba14486fe89" providerId="LiveId" clId="{8F33E9B5-7EBA-487C-AEF7-BD021401ED85}" dt="2023-04-21T18:05:07.914" v="29"/>
          <ac:spMkLst>
            <pc:docMk/>
            <pc:sldMk cId="3740467103" sldId="278"/>
            <ac:spMk id="2" creationId="{005868F1-D0A5-DB3F-0844-D0A1599682B8}"/>
          </ac:spMkLst>
        </pc:spChg>
        <pc:spChg chg="del">
          <ac:chgData name="Laura Oathout" userId="6ff55ba14486fe89" providerId="LiveId" clId="{8F33E9B5-7EBA-487C-AEF7-BD021401ED85}" dt="2023-04-21T18:05:07.915" v="35"/>
          <ac:spMkLst>
            <pc:docMk/>
            <pc:sldMk cId="3740467103" sldId="278"/>
            <ac:spMk id="3" creationId="{1CEB624D-DE7C-EE67-DA1C-1BA17DD2A5C4}"/>
          </ac:spMkLst>
        </pc:spChg>
        <pc:spChg chg="del">
          <ac:chgData name="Laura Oathout" userId="6ff55ba14486fe89" providerId="LiveId" clId="{8F33E9B5-7EBA-487C-AEF7-BD021401ED85}" dt="2023-04-21T18:05:07.907" v="25"/>
          <ac:spMkLst>
            <pc:docMk/>
            <pc:sldMk cId="3740467103" sldId="278"/>
            <ac:spMk id="7" creationId="{525A8F59-7E7D-2AC7-19C1-1EB63E34B3DB}"/>
          </ac:spMkLst>
        </pc:spChg>
        <pc:spChg chg="del">
          <ac:chgData name="Laura Oathout" userId="6ff55ba14486fe89" providerId="LiveId" clId="{8F33E9B5-7EBA-487C-AEF7-BD021401ED85}" dt="2023-04-21T18:05:07.914" v="31"/>
          <ac:spMkLst>
            <pc:docMk/>
            <pc:sldMk cId="3740467103" sldId="278"/>
            <ac:spMk id="13" creationId="{CCD0C8E7-F09C-3148-CD8B-34AF06473A81}"/>
          </ac:spMkLst>
        </pc:spChg>
        <pc:spChg chg="del">
          <ac:chgData name="Laura Oathout" userId="6ff55ba14486fe89" providerId="LiveId" clId="{8F33E9B5-7EBA-487C-AEF7-BD021401ED85}" dt="2023-04-21T18:05:07.907" v="23"/>
          <ac:spMkLst>
            <pc:docMk/>
            <pc:sldMk cId="3740467103" sldId="278"/>
            <ac:spMk id="15" creationId="{3F4C2CBA-510B-DC9D-B5FB-45FEC4EADAB2}"/>
          </ac:spMkLst>
        </pc:spChg>
        <pc:picChg chg="del">
          <ac:chgData name="Laura Oathout" userId="6ff55ba14486fe89" providerId="LiveId" clId="{8F33E9B5-7EBA-487C-AEF7-BD021401ED85}" dt="2023-04-21T18:05:07.913" v="27"/>
          <ac:picMkLst>
            <pc:docMk/>
            <pc:sldMk cId="3740467103" sldId="278"/>
            <ac:picMk id="12" creationId="{E093141B-C3C3-7DE4-8A3D-3EFF90A5678F}"/>
          </ac:picMkLst>
        </pc:picChg>
        <pc:picChg chg="del">
          <ac:chgData name="Laura Oathout" userId="6ff55ba14486fe89" providerId="LiveId" clId="{8F33E9B5-7EBA-487C-AEF7-BD021401ED85}" dt="2023-04-21T18:05:07.917" v="37"/>
          <ac:picMkLst>
            <pc:docMk/>
            <pc:sldMk cId="3740467103" sldId="278"/>
            <ac:picMk id="14" creationId="{79106363-49F3-EF62-2D56-734B665F7160}"/>
          </ac:picMkLst>
        </pc:picChg>
        <pc:picChg chg="del">
          <ac:chgData name="Laura Oathout" userId="6ff55ba14486fe89" providerId="LiveId" clId="{8F33E9B5-7EBA-487C-AEF7-BD021401ED85}" dt="2023-04-21T18:05:07.915" v="33"/>
          <ac:picMkLst>
            <pc:docMk/>
            <pc:sldMk cId="3740467103" sldId="278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8F33E9B5-7EBA-487C-AEF7-BD021401ED85}" dt="2023-04-21T18:05:08.610" v="423"/>
        <pc:sldMkLst>
          <pc:docMk/>
          <pc:sldMk cId="2608982111" sldId="279"/>
        </pc:sldMkLst>
        <pc:spChg chg="del">
          <ac:chgData name="Laura Oathout" userId="6ff55ba14486fe89" providerId="LiveId" clId="{8F33E9B5-7EBA-487C-AEF7-BD021401ED85}" dt="2023-04-21T18:05:08.586" v="403"/>
          <ac:spMkLst>
            <pc:docMk/>
            <pc:sldMk cId="2608982111" sldId="279"/>
            <ac:spMk id="3" creationId="{0272EFEC-5772-13F9-ABE8-20DCA95500F1}"/>
          </ac:spMkLst>
        </pc:spChg>
        <pc:spChg chg="del">
          <ac:chgData name="Laura Oathout" userId="6ff55ba14486fe89" providerId="LiveId" clId="{8F33E9B5-7EBA-487C-AEF7-BD021401ED85}" dt="2023-04-21T18:05:08.586" v="413"/>
          <ac:spMkLst>
            <pc:docMk/>
            <pc:sldMk cId="2608982111" sldId="279"/>
            <ac:spMk id="5" creationId="{326E1313-9A11-480E-5CA5-D00F892B8FD5}"/>
          </ac:spMkLst>
        </pc:spChg>
        <pc:spChg chg="del">
          <ac:chgData name="Laura Oathout" userId="6ff55ba14486fe89" providerId="LiveId" clId="{8F33E9B5-7EBA-487C-AEF7-BD021401ED85}" dt="2023-04-21T18:05:08.586" v="407"/>
          <ac:spMkLst>
            <pc:docMk/>
            <pc:sldMk cId="2608982111" sldId="279"/>
            <ac:spMk id="7" creationId="{FA1BB850-3F94-893E-54E1-C4AF354FC830}"/>
          </ac:spMkLst>
        </pc:spChg>
        <pc:spChg chg="del">
          <ac:chgData name="Laura Oathout" userId="6ff55ba14486fe89" providerId="LiveId" clId="{8F33E9B5-7EBA-487C-AEF7-BD021401ED85}" dt="2023-04-21T18:05:08.578" v="401"/>
          <ac:spMkLst>
            <pc:docMk/>
            <pc:sldMk cId="2608982111" sldId="279"/>
            <ac:spMk id="8" creationId="{04401322-CC05-D5C5-1AD7-948064359A58}"/>
          </ac:spMkLst>
        </pc:spChg>
        <pc:spChg chg="del">
          <ac:chgData name="Laura Oathout" userId="6ff55ba14486fe89" providerId="LiveId" clId="{8F33E9B5-7EBA-487C-AEF7-BD021401ED85}" dt="2023-04-21T18:05:08.586" v="411"/>
          <ac:spMkLst>
            <pc:docMk/>
            <pc:sldMk cId="2608982111" sldId="279"/>
            <ac:spMk id="17" creationId="{D91CEF05-FC96-CC64-C523-75C3E2F12EE0}"/>
          </ac:spMkLst>
        </pc:spChg>
        <pc:spChg chg="del">
          <ac:chgData name="Laura Oathout" userId="6ff55ba14486fe89" providerId="LiveId" clId="{8F33E9B5-7EBA-487C-AEF7-BD021401ED85}" dt="2023-04-21T18:05:08.595" v="421"/>
          <ac:spMkLst>
            <pc:docMk/>
            <pc:sldMk cId="2608982111" sldId="279"/>
            <ac:spMk id="19" creationId="{27E96FEE-DF12-E6C1-EA6A-7671EE99AE40}"/>
          </ac:spMkLst>
        </pc:spChg>
        <pc:grpChg chg="del">
          <ac:chgData name="Laura Oathout" userId="6ff55ba14486fe89" providerId="LiveId" clId="{8F33E9B5-7EBA-487C-AEF7-BD021401ED85}" dt="2023-04-21T18:05:08.586" v="409"/>
          <ac:grpSpMkLst>
            <pc:docMk/>
            <pc:sldMk cId="2608982111" sldId="279"/>
            <ac:grpSpMk id="6" creationId="{F63A01C4-F80F-33FB-0F40-80C83F43CBE9}"/>
          </ac:grpSpMkLst>
        </pc:grpChg>
        <pc:picChg chg="del">
          <ac:chgData name="Laura Oathout" userId="6ff55ba14486fe89" providerId="LiveId" clId="{8F33E9B5-7EBA-487C-AEF7-BD021401ED85}" dt="2023-04-21T18:05:08.595" v="415"/>
          <ac:picMkLst>
            <pc:docMk/>
            <pc:sldMk cId="2608982111" sldId="279"/>
            <ac:picMk id="4" creationId="{9E41F869-EC88-2185-48EB-CB43047D1924}"/>
          </ac:picMkLst>
        </pc:picChg>
        <pc:picChg chg="del">
          <ac:chgData name="Laura Oathout" userId="6ff55ba14486fe89" providerId="LiveId" clId="{8F33E9B5-7EBA-487C-AEF7-BD021401ED85}" dt="2023-04-21T18:05:08.595" v="417"/>
          <ac:picMkLst>
            <pc:docMk/>
            <pc:sldMk cId="2608982111" sldId="279"/>
            <ac:picMk id="11" creationId="{3A164C96-8F2D-66F0-02E6-C00B387C492A}"/>
          </ac:picMkLst>
        </pc:picChg>
        <pc:picChg chg="del">
          <ac:chgData name="Laura Oathout" userId="6ff55ba14486fe89" providerId="LiveId" clId="{8F33E9B5-7EBA-487C-AEF7-BD021401ED85}" dt="2023-04-21T18:05:08.595" v="419"/>
          <ac:picMkLst>
            <pc:docMk/>
            <pc:sldMk cId="2608982111" sldId="279"/>
            <ac:picMk id="18" creationId="{0F245827-F807-10DE-4E73-37005B4F4A2C}"/>
          </ac:picMkLst>
        </pc:picChg>
        <pc:picChg chg="del">
          <ac:chgData name="Laura Oathout" userId="6ff55ba14486fe89" providerId="LiveId" clId="{8F33E9B5-7EBA-487C-AEF7-BD021401ED85}" dt="2023-04-21T18:05:08.586" v="405"/>
          <ac:picMkLst>
            <pc:docMk/>
            <pc:sldMk cId="2608982111" sldId="279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8F33E9B5-7EBA-487C-AEF7-BD021401ED85}" dt="2023-04-21T18:05:07.976" v="55"/>
        <pc:sldMkLst>
          <pc:docMk/>
          <pc:sldMk cId="1914068657" sldId="283"/>
        </pc:sldMkLst>
        <pc:spChg chg="del">
          <ac:chgData name="Laura Oathout" userId="6ff55ba14486fe89" providerId="LiveId" clId="{8F33E9B5-7EBA-487C-AEF7-BD021401ED85}" dt="2023-04-21T18:05:07.945" v="41"/>
          <ac:spMkLst>
            <pc:docMk/>
            <pc:sldMk cId="1914068657" sldId="283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7.948" v="47"/>
          <ac:spMkLst>
            <pc:docMk/>
            <pc:sldMk cId="1914068657" sldId="283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7.947" v="43"/>
          <ac:spMkLst>
            <pc:docMk/>
            <pc:sldMk cId="1914068657" sldId="283"/>
            <ac:spMk id="7" creationId="{525A8F59-7E7D-2AC7-19C1-1EB63E34B3DB}"/>
          </ac:spMkLst>
        </pc:spChg>
        <pc:picChg chg="del">
          <ac:chgData name="Laura Oathout" userId="6ff55ba14486fe89" providerId="LiveId" clId="{8F33E9B5-7EBA-487C-AEF7-BD021401ED85}" dt="2023-04-21T18:05:07.947" v="45"/>
          <ac:picMkLst>
            <pc:docMk/>
            <pc:sldMk cId="1914068657" sldId="283"/>
            <ac:picMk id="4" creationId="{DFFD4542-6AD1-3465-AD69-51A1CD5358B2}"/>
          </ac:picMkLst>
        </pc:picChg>
        <pc:picChg chg="del">
          <ac:chgData name="Laura Oathout" userId="6ff55ba14486fe89" providerId="LiveId" clId="{8F33E9B5-7EBA-487C-AEF7-BD021401ED85}" dt="2023-04-21T18:05:07.950" v="51"/>
          <ac:picMkLst>
            <pc:docMk/>
            <pc:sldMk cId="1914068657" sldId="283"/>
            <ac:picMk id="5" creationId="{9C9E82FA-32E5-1A83-6B94-61F2BA67E0CD}"/>
          </ac:picMkLst>
        </pc:picChg>
        <pc:picChg chg="del">
          <ac:chgData name="Laura Oathout" userId="6ff55ba14486fe89" providerId="LiveId" clId="{8F33E9B5-7EBA-487C-AEF7-BD021401ED85}" dt="2023-04-21T18:05:07.950" v="53"/>
          <ac:picMkLst>
            <pc:docMk/>
            <pc:sldMk cId="1914068657" sldId="283"/>
            <ac:picMk id="6" creationId="{BCEB82A1-5585-4DBF-7327-AFE3CB8A3CBA}"/>
          </ac:picMkLst>
        </pc:picChg>
        <pc:picChg chg="del">
          <ac:chgData name="Laura Oathout" userId="6ff55ba14486fe89" providerId="LiveId" clId="{8F33E9B5-7EBA-487C-AEF7-BD021401ED85}" dt="2023-04-21T18:05:07.948" v="49"/>
          <ac:picMkLst>
            <pc:docMk/>
            <pc:sldMk cId="1914068657" sldId="283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8F33E9B5-7EBA-487C-AEF7-BD021401ED85}" dt="2023-04-21T18:05:08.828" v="575"/>
        <pc:sldMkLst>
          <pc:docMk/>
          <pc:sldMk cId="278883866" sldId="299"/>
        </pc:sldMkLst>
        <pc:spChg chg="del">
          <ac:chgData name="Laura Oathout" userId="6ff55ba14486fe89" providerId="LiveId" clId="{8F33E9B5-7EBA-487C-AEF7-BD021401ED85}" dt="2023-04-21T18:05:08.792" v="557"/>
          <ac:spMkLst>
            <pc:docMk/>
            <pc:sldMk cId="278883866" sldId="299"/>
            <ac:spMk id="4" creationId="{B71CB266-F9E5-9A60-7811-345E7416D54F}"/>
          </ac:spMkLst>
        </pc:spChg>
        <pc:spChg chg="del">
          <ac:chgData name="Laura Oathout" userId="6ff55ba14486fe89" providerId="LiveId" clId="{8F33E9B5-7EBA-487C-AEF7-BD021401ED85}" dt="2023-04-21T18:05:08.801" v="567"/>
          <ac:spMkLst>
            <pc:docMk/>
            <pc:sldMk cId="278883866" sldId="299"/>
            <ac:spMk id="6" creationId="{8056708B-AC5F-AACC-7761-25379ED9E39A}"/>
          </ac:spMkLst>
        </pc:spChg>
        <pc:spChg chg="del">
          <ac:chgData name="Laura Oathout" userId="6ff55ba14486fe89" providerId="LiveId" clId="{8F33E9B5-7EBA-487C-AEF7-BD021401ED85}" dt="2023-04-21T18:05:08.792" v="563"/>
          <ac:spMkLst>
            <pc:docMk/>
            <pc:sldMk cId="278883866" sldId="299"/>
            <ac:spMk id="9" creationId="{AE3AD686-79BE-2774-3935-0045588533E8}"/>
          </ac:spMkLst>
        </pc:spChg>
        <pc:spChg chg="del">
          <ac:chgData name="Laura Oathout" userId="6ff55ba14486fe89" providerId="LiveId" clId="{8F33E9B5-7EBA-487C-AEF7-BD021401ED85}" dt="2023-04-21T18:05:08.792" v="559"/>
          <ac:spMkLst>
            <pc:docMk/>
            <pc:sldMk cId="278883866" sldId="299"/>
            <ac:spMk id="19" creationId="{9C453A75-022D-2042-09D6-BFDF5CB44048}"/>
          </ac:spMkLst>
        </pc:spChg>
        <pc:picChg chg="del">
          <ac:chgData name="Laura Oathout" userId="6ff55ba14486fe89" providerId="LiveId" clId="{8F33E9B5-7EBA-487C-AEF7-BD021401ED85}" dt="2023-04-21T18:05:08.799" v="565"/>
          <ac:picMkLst>
            <pc:docMk/>
            <pc:sldMk cId="278883866" sldId="299"/>
            <ac:picMk id="8" creationId="{1AB2AE64-9ECF-D3B8-78D4-74660F8CDECD}"/>
          </ac:picMkLst>
        </pc:picChg>
        <pc:picChg chg="del">
          <ac:chgData name="Laura Oathout" userId="6ff55ba14486fe89" providerId="LiveId" clId="{8F33E9B5-7EBA-487C-AEF7-BD021401ED85}" dt="2023-04-21T18:05:08.801" v="569"/>
          <ac:picMkLst>
            <pc:docMk/>
            <pc:sldMk cId="278883866" sldId="299"/>
            <ac:picMk id="12" creationId="{585D38B6-7632-D967-6935-BB75C356AC05}"/>
          </ac:picMkLst>
        </pc:picChg>
        <pc:picChg chg="del">
          <ac:chgData name="Laura Oathout" userId="6ff55ba14486fe89" providerId="LiveId" clId="{8F33E9B5-7EBA-487C-AEF7-BD021401ED85}" dt="2023-04-21T18:05:08.801" v="571"/>
          <ac:picMkLst>
            <pc:docMk/>
            <pc:sldMk cId="278883866" sldId="299"/>
            <ac:picMk id="13" creationId="{6621C6E9-395D-94B4-03D1-2EF9F56CF337}"/>
          </ac:picMkLst>
        </pc:picChg>
        <pc:picChg chg="del">
          <ac:chgData name="Laura Oathout" userId="6ff55ba14486fe89" providerId="LiveId" clId="{8F33E9B5-7EBA-487C-AEF7-BD021401ED85}" dt="2023-04-21T18:05:08.801" v="573"/>
          <ac:picMkLst>
            <pc:docMk/>
            <pc:sldMk cId="278883866" sldId="299"/>
            <ac:picMk id="16" creationId="{6171BA04-59AA-E8BB-B2A9-FAC53CB81C35}"/>
          </ac:picMkLst>
        </pc:picChg>
        <pc:picChg chg="del">
          <ac:chgData name="Laura Oathout" userId="6ff55ba14486fe89" providerId="LiveId" clId="{8F33E9B5-7EBA-487C-AEF7-BD021401ED85}" dt="2023-04-21T18:05:08.792" v="561"/>
          <ac:picMkLst>
            <pc:docMk/>
            <pc:sldMk cId="278883866" sldId="299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8F33E9B5-7EBA-487C-AEF7-BD021401ED85}" dt="2023-04-21T18:05:08.011" v="69"/>
        <pc:sldMkLst>
          <pc:docMk/>
          <pc:sldMk cId="230852683" sldId="303"/>
        </pc:sldMkLst>
        <pc:spChg chg="del">
          <ac:chgData name="Laura Oathout" userId="6ff55ba14486fe89" providerId="LiveId" clId="{8F33E9B5-7EBA-487C-AEF7-BD021401ED85}" dt="2023-04-21T18:05:07.976" v="57"/>
          <ac:spMkLst>
            <pc:docMk/>
            <pc:sldMk cId="230852683" sldId="303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7.986" v="63"/>
          <ac:spMkLst>
            <pc:docMk/>
            <pc:sldMk cId="230852683" sldId="303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7.976" v="59"/>
          <ac:spMkLst>
            <pc:docMk/>
            <pc:sldMk cId="230852683" sldId="303"/>
            <ac:spMk id="7" creationId="{525A8F59-7E7D-2AC7-19C1-1EB63E34B3DB}"/>
          </ac:spMkLst>
        </pc:spChg>
        <pc:picChg chg="del">
          <ac:chgData name="Laura Oathout" userId="6ff55ba14486fe89" providerId="LiveId" clId="{8F33E9B5-7EBA-487C-AEF7-BD021401ED85}" dt="2023-04-21T18:05:07.986" v="61"/>
          <ac:picMkLst>
            <pc:docMk/>
            <pc:sldMk cId="230852683" sldId="303"/>
            <ac:picMk id="4" creationId="{DFFD4542-6AD1-3465-AD69-51A1CD5358B2}"/>
          </ac:picMkLst>
        </pc:picChg>
        <pc:picChg chg="del">
          <ac:chgData name="Laura Oathout" userId="6ff55ba14486fe89" providerId="LiveId" clId="{8F33E9B5-7EBA-487C-AEF7-BD021401ED85}" dt="2023-04-21T18:05:07.986" v="67"/>
          <ac:picMkLst>
            <pc:docMk/>
            <pc:sldMk cId="230852683" sldId="303"/>
            <ac:picMk id="9" creationId="{BDDF0D20-4690-3194-DF0C-C0272A06E536}"/>
          </ac:picMkLst>
        </pc:picChg>
        <pc:picChg chg="del">
          <ac:chgData name="Laura Oathout" userId="6ff55ba14486fe89" providerId="LiveId" clId="{8F33E9B5-7EBA-487C-AEF7-BD021401ED85}" dt="2023-04-21T18:05:07.986" v="65"/>
          <ac:picMkLst>
            <pc:docMk/>
            <pc:sldMk cId="230852683" sldId="303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8F33E9B5-7EBA-487C-AEF7-BD021401ED85}" dt="2023-04-21T18:05:08.058" v="85"/>
        <pc:sldMkLst>
          <pc:docMk/>
          <pc:sldMk cId="2583982593" sldId="304"/>
        </pc:sldMkLst>
        <pc:spChg chg="del">
          <ac:chgData name="Laura Oathout" userId="6ff55ba14486fe89" providerId="LiveId" clId="{8F33E9B5-7EBA-487C-AEF7-BD021401ED85}" dt="2023-04-21T18:05:08.011" v="71"/>
          <ac:spMkLst>
            <pc:docMk/>
            <pc:sldMk cId="2583982593" sldId="304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011" v="73"/>
          <ac:spMkLst>
            <pc:docMk/>
            <pc:sldMk cId="2583982593" sldId="304"/>
            <ac:spMk id="7" creationId="{525A8F59-7E7D-2AC7-19C1-1EB63E34B3DB}"/>
          </ac:spMkLst>
        </pc:spChg>
        <pc:spChg chg="del">
          <ac:chgData name="Laura Oathout" userId="6ff55ba14486fe89" providerId="LiveId" clId="{8F33E9B5-7EBA-487C-AEF7-BD021401ED85}" dt="2023-04-21T18:05:08.028" v="83"/>
          <ac:spMkLst>
            <pc:docMk/>
            <pc:sldMk cId="2583982593" sldId="304"/>
            <ac:spMk id="9" creationId="{1E75C126-1163-3A8D-47DF-D657F782FC91}"/>
          </ac:spMkLst>
        </pc:spChg>
        <pc:picChg chg="del">
          <ac:chgData name="Laura Oathout" userId="6ff55ba14486fe89" providerId="LiveId" clId="{8F33E9B5-7EBA-487C-AEF7-BD021401ED85}" dt="2023-04-21T18:05:08.011" v="75"/>
          <ac:picMkLst>
            <pc:docMk/>
            <pc:sldMk cId="2583982593" sldId="304"/>
            <ac:picMk id="4" creationId="{DFFD4542-6AD1-3465-AD69-51A1CD5358B2}"/>
          </ac:picMkLst>
        </pc:picChg>
        <pc:picChg chg="del">
          <ac:chgData name="Laura Oathout" userId="6ff55ba14486fe89" providerId="LiveId" clId="{8F33E9B5-7EBA-487C-AEF7-BD021401ED85}" dt="2023-04-21T18:05:08.026" v="79"/>
          <ac:picMkLst>
            <pc:docMk/>
            <pc:sldMk cId="2583982593" sldId="304"/>
            <ac:picMk id="5" creationId="{4D96C477-A110-DA02-4350-809F2A3437DC}"/>
          </ac:picMkLst>
        </pc:picChg>
        <pc:picChg chg="del">
          <ac:chgData name="Laura Oathout" userId="6ff55ba14486fe89" providerId="LiveId" clId="{8F33E9B5-7EBA-487C-AEF7-BD021401ED85}" dt="2023-04-21T18:05:08.026" v="81"/>
          <ac:picMkLst>
            <pc:docMk/>
            <pc:sldMk cId="2583982593" sldId="304"/>
            <ac:picMk id="6" creationId="{B10BC7F3-852A-361B-EF37-2810DC990F6C}"/>
          </ac:picMkLst>
        </pc:picChg>
        <pc:picChg chg="del">
          <ac:chgData name="Laura Oathout" userId="6ff55ba14486fe89" providerId="LiveId" clId="{8F33E9B5-7EBA-487C-AEF7-BD021401ED85}" dt="2023-04-21T18:05:08.024" v="77"/>
          <ac:picMkLst>
            <pc:docMk/>
            <pc:sldMk cId="2583982593" sldId="304"/>
            <ac:picMk id="17" creationId="{24BD3DA6-5A66-3839-CC6F-BBC3EDE9D21F}"/>
          </ac:picMkLst>
        </pc:picChg>
      </pc:sldChg>
      <pc:sldChg chg="delSp mod setBg">
        <pc:chgData name="Laura Oathout" userId="6ff55ba14486fe89" providerId="LiveId" clId="{8F33E9B5-7EBA-487C-AEF7-BD021401ED85}" dt="2023-04-21T18:05:08.151" v="149"/>
        <pc:sldMkLst>
          <pc:docMk/>
          <pc:sldMk cId="2778332778" sldId="306"/>
        </pc:sldMkLst>
        <pc:spChg chg="del">
          <ac:chgData name="Laura Oathout" userId="6ff55ba14486fe89" providerId="LiveId" clId="{8F33E9B5-7EBA-487C-AEF7-BD021401ED85}" dt="2023-04-21T18:05:08.119" v="121"/>
          <ac:spMkLst>
            <pc:docMk/>
            <pc:sldMk cId="2778332778" sldId="306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119" v="125"/>
          <ac:spMkLst>
            <pc:docMk/>
            <pc:sldMk cId="2778332778" sldId="306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119" v="123"/>
          <ac:spMkLst>
            <pc:docMk/>
            <pc:sldMk cId="2778332778" sldId="306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119" v="145"/>
          <ac:grpSpMkLst>
            <pc:docMk/>
            <pc:sldMk cId="2778332778" sldId="306"/>
            <ac:grpSpMk id="25" creationId="{212AE10C-E396-E04A-9077-6F125EA89588}"/>
          </ac:grpSpMkLst>
        </pc:grpChg>
        <pc:grpChg chg="del">
          <ac:chgData name="Laura Oathout" userId="6ff55ba14486fe89" providerId="LiveId" clId="{8F33E9B5-7EBA-487C-AEF7-BD021401ED85}" dt="2023-04-21T18:05:08.119" v="135"/>
          <ac:grpSpMkLst>
            <pc:docMk/>
            <pc:sldMk cId="2778332778" sldId="306"/>
            <ac:grpSpMk id="32" creationId="{9656D02C-6AB4-56B1-B9EB-7553E6BF3AF0}"/>
          </ac:grpSpMkLst>
        </pc:grpChg>
        <pc:picChg chg="del">
          <ac:chgData name="Laura Oathout" userId="6ff55ba14486fe89" providerId="LiveId" clId="{8F33E9B5-7EBA-487C-AEF7-BD021401ED85}" dt="2023-04-21T18:05:08.119" v="147"/>
          <ac:picMkLst>
            <pc:docMk/>
            <pc:sldMk cId="2778332778" sldId="306"/>
            <ac:picMk id="8" creationId="{1BC51A93-82CF-5F71-1CD4-409C088804B4}"/>
          </ac:picMkLst>
        </pc:picChg>
        <pc:picChg chg="del">
          <ac:chgData name="Laura Oathout" userId="6ff55ba14486fe89" providerId="LiveId" clId="{8F33E9B5-7EBA-487C-AEF7-BD021401ED85}" dt="2023-04-21T18:05:08.119" v="129"/>
          <ac:picMkLst>
            <pc:docMk/>
            <pc:sldMk cId="2778332778" sldId="306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119" v="131"/>
          <ac:picMkLst>
            <pc:docMk/>
            <pc:sldMk cId="2778332778" sldId="306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119" v="127"/>
          <ac:picMkLst>
            <pc:docMk/>
            <pc:sldMk cId="2778332778" sldId="306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119" v="133"/>
          <ac:picMkLst>
            <pc:docMk/>
            <pc:sldMk cId="2778332778" sldId="306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119" v="137"/>
          <ac:picMkLst>
            <pc:docMk/>
            <pc:sldMk cId="2778332778" sldId="306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119" v="143"/>
          <ac:picMkLst>
            <pc:docMk/>
            <pc:sldMk cId="2778332778" sldId="306"/>
            <ac:picMk id="23" creationId="{B6FF19AB-0BA8-846D-517F-BB39D19A8786}"/>
          </ac:picMkLst>
        </pc:picChg>
        <pc:picChg chg="del">
          <ac:chgData name="Laura Oathout" userId="6ff55ba14486fe89" providerId="LiveId" clId="{8F33E9B5-7EBA-487C-AEF7-BD021401ED85}" dt="2023-04-21T18:05:08.119" v="139"/>
          <ac:picMkLst>
            <pc:docMk/>
            <pc:sldMk cId="2778332778" sldId="306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119" v="141"/>
          <ac:picMkLst>
            <pc:docMk/>
            <pc:sldMk cId="2778332778" sldId="306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202" v="179"/>
        <pc:sldMkLst>
          <pc:docMk/>
          <pc:sldMk cId="1624433509" sldId="307"/>
        </pc:sldMkLst>
        <pc:spChg chg="del">
          <ac:chgData name="Laura Oathout" userId="6ff55ba14486fe89" providerId="LiveId" clId="{8F33E9B5-7EBA-487C-AEF7-BD021401ED85}" dt="2023-04-21T18:05:08.151" v="151"/>
          <ac:spMkLst>
            <pc:docMk/>
            <pc:sldMk cId="1624433509" sldId="307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167" v="177"/>
          <ac:spMkLst>
            <pc:docMk/>
            <pc:sldMk cId="1624433509" sldId="307"/>
            <ac:spMk id="4" creationId="{E23C51B7-10FF-F59B-CE94-E411BD63C2C6}"/>
          </ac:spMkLst>
        </pc:spChg>
        <pc:spChg chg="del">
          <ac:chgData name="Laura Oathout" userId="6ff55ba14486fe89" providerId="LiveId" clId="{8F33E9B5-7EBA-487C-AEF7-BD021401ED85}" dt="2023-04-21T18:05:08.151" v="153"/>
          <ac:spMkLst>
            <pc:docMk/>
            <pc:sldMk cId="1624433509" sldId="307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167" v="173"/>
          <ac:grpSpMkLst>
            <pc:docMk/>
            <pc:sldMk cId="1624433509" sldId="307"/>
            <ac:grpSpMk id="25" creationId="{7F4F00EB-311C-8F22-2BB0-DC6C0ECAA3F9}"/>
          </ac:grpSpMkLst>
        </pc:grpChg>
        <pc:grpChg chg="del">
          <ac:chgData name="Laura Oathout" userId="6ff55ba14486fe89" providerId="LiveId" clId="{8F33E9B5-7EBA-487C-AEF7-BD021401ED85}" dt="2023-04-21T18:05:08.167" v="163"/>
          <ac:grpSpMkLst>
            <pc:docMk/>
            <pc:sldMk cId="1624433509" sldId="307"/>
            <ac:grpSpMk id="32" creationId="{9656D02C-6AB4-56B1-B9EB-7553E6BF3AF0}"/>
          </ac:grpSpMkLst>
        </pc:grpChg>
        <pc:picChg chg="del">
          <ac:chgData name="Laura Oathout" userId="6ff55ba14486fe89" providerId="LiveId" clId="{8F33E9B5-7EBA-487C-AEF7-BD021401ED85}" dt="2023-04-21T18:05:08.167" v="175"/>
          <ac:picMkLst>
            <pc:docMk/>
            <pc:sldMk cId="1624433509" sldId="307"/>
            <ac:picMk id="6" creationId="{3EE22DC6-69A7-6D95-E826-8BEABDCD5DA4}"/>
          </ac:picMkLst>
        </pc:picChg>
        <pc:picChg chg="del">
          <ac:chgData name="Laura Oathout" userId="6ff55ba14486fe89" providerId="LiveId" clId="{8F33E9B5-7EBA-487C-AEF7-BD021401ED85}" dt="2023-04-21T18:05:08.167" v="157"/>
          <ac:picMkLst>
            <pc:docMk/>
            <pc:sldMk cId="1624433509" sldId="307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167" v="159"/>
          <ac:picMkLst>
            <pc:docMk/>
            <pc:sldMk cId="1624433509" sldId="307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151" v="155"/>
          <ac:picMkLst>
            <pc:docMk/>
            <pc:sldMk cId="1624433509" sldId="307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167" v="161"/>
          <ac:picMkLst>
            <pc:docMk/>
            <pc:sldMk cId="1624433509" sldId="307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167" v="165"/>
          <ac:picMkLst>
            <pc:docMk/>
            <pc:sldMk cId="1624433509" sldId="307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167" v="171"/>
          <ac:picMkLst>
            <pc:docMk/>
            <pc:sldMk cId="1624433509" sldId="307"/>
            <ac:picMk id="23" creationId="{9008F4DB-C99F-1AB6-9C56-94BDA577D1A8}"/>
          </ac:picMkLst>
        </pc:picChg>
        <pc:picChg chg="del">
          <ac:chgData name="Laura Oathout" userId="6ff55ba14486fe89" providerId="LiveId" clId="{8F33E9B5-7EBA-487C-AEF7-BD021401ED85}" dt="2023-04-21T18:05:08.167" v="167"/>
          <ac:picMkLst>
            <pc:docMk/>
            <pc:sldMk cId="1624433509" sldId="307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167" v="169"/>
          <ac:picMkLst>
            <pc:docMk/>
            <pc:sldMk cId="1624433509" sldId="307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246" v="209"/>
        <pc:sldMkLst>
          <pc:docMk/>
          <pc:sldMk cId="192210924" sldId="308"/>
        </pc:sldMkLst>
        <pc:spChg chg="del">
          <ac:chgData name="Laura Oathout" userId="6ff55ba14486fe89" providerId="LiveId" clId="{8F33E9B5-7EBA-487C-AEF7-BD021401ED85}" dt="2023-04-21T18:05:08.207" v="181"/>
          <ac:spMkLst>
            <pc:docMk/>
            <pc:sldMk cId="192210924" sldId="308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210" v="185"/>
          <ac:spMkLst>
            <pc:docMk/>
            <pc:sldMk cId="192210924" sldId="308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207" v="183"/>
          <ac:spMkLst>
            <pc:docMk/>
            <pc:sldMk cId="192210924" sldId="308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214" v="203"/>
          <ac:grpSpMkLst>
            <pc:docMk/>
            <pc:sldMk cId="192210924" sldId="308"/>
            <ac:grpSpMk id="15" creationId="{493EC185-0650-915C-CB6D-7A88AF76D769}"/>
          </ac:grpSpMkLst>
        </pc:grpChg>
        <pc:grpChg chg="del">
          <ac:chgData name="Laura Oathout" userId="6ff55ba14486fe89" providerId="LiveId" clId="{8F33E9B5-7EBA-487C-AEF7-BD021401ED85}" dt="2023-04-21T18:05:08.214" v="195"/>
          <ac:grpSpMkLst>
            <pc:docMk/>
            <pc:sldMk cId="192210924" sldId="308"/>
            <ac:grpSpMk id="32" creationId="{9656D02C-6AB4-56B1-B9EB-7553E6BF3AF0}"/>
          </ac:grpSpMkLst>
        </pc:grpChg>
        <pc:grpChg chg="del">
          <ac:chgData name="Laura Oathout" userId="6ff55ba14486fe89" providerId="LiveId" clId="{8F33E9B5-7EBA-487C-AEF7-BD021401ED85}" dt="2023-04-21T18:05:08.214" v="207"/>
          <ac:grpSpMkLst>
            <pc:docMk/>
            <pc:sldMk cId="192210924" sldId="308"/>
            <ac:grpSpMk id="34" creationId="{6A52A2D4-95E7-63A9-C9D0-F3570533C743}"/>
          </ac:grpSpMkLst>
        </pc:grpChg>
        <pc:picChg chg="del">
          <ac:chgData name="Laura Oathout" userId="6ff55ba14486fe89" providerId="LiveId" clId="{8F33E9B5-7EBA-487C-AEF7-BD021401ED85}" dt="2023-04-21T18:05:08.210" v="191"/>
          <ac:picMkLst>
            <pc:docMk/>
            <pc:sldMk cId="192210924" sldId="308"/>
            <ac:picMk id="4" creationId="{EE1B5E9C-2216-D2DE-21B9-6A7E0F862616}"/>
          </ac:picMkLst>
        </pc:picChg>
        <pc:picChg chg="del">
          <ac:chgData name="Laura Oathout" userId="6ff55ba14486fe89" providerId="LiveId" clId="{8F33E9B5-7EBA-487C-AEF7-BD021401ED85}" dt="2023-04-21T18:05:08.210" v="193"/>
          <ac:picMkLst>
            <pc:docMk/>
            <pc:sldMk cId="192210924" sldId="308"/>
            <ac:picMk id="5" creationId="{F2ECE9A1-5D83-DA51-69D0-E7790FEF2482}"/>
          </ac:picMkLst>
        </pc:picChg>
        <pc:picChg chg="del">
          <ac:chgData name="Laura Oathout" userId="6ff55ba14486fe89" providerId="LiveId" clId="{8F33E9B5-7EBA-487C-AEF7-BD021401ED85}" dt="2023-04-21T18:05:08.210" v="189"/>
          <ac:picMkLst>
            <pc:docMk/>
            <pc:sldMk cId="192210924" sldId="308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210" v="187"/>
          <ac:picMkLst>
            <pc:docMk/>
            <pc:sldMk cId="192210924" sldId="308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214" v="197"/>
          <ac:picMkLst>
            <pc:docMk/>
            <pc:sldMk cId="192210924" sldId="308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214" v="205"/>
          <ac:picMkLst>
            <pc:docMk/>
            <pc:sldMk cId="192210924" sldId="308"/>
            <ac:picMk id="33" creationId="{37DE3AE1-1C71-63D2-D57A-641F341C7EEF}"/>
          </ac:picMkLst>
        </pc:picChg>
        <pc:picChg chg="del">
          <ac:chgData name="Laura Oathout" userId="6ff55ba14486fe89" providerId="LiveId" clId="{8F33E9B5-7EBA-487C-AEF7-BD021401ED85}" dt="2023-04-21T18:05:08.214" v="199"/>
          <ac:picMkLst>
            <pc:docMk/>
            <pc:sldMk cId="192210924" sldId="308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214" v="201"/>
          <ac:picMkLst>
            <pc:docMk/>
            <pc:sldMk cId="192210924" sldId="308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392" v="299"/>
        <pc:sldMkLst>
          <pc:docMk/>
          <pc:sldMk cId="3402801116" sldId="309"/>
        </pc:sldMkLst>
        <pc:spChg chg="del">
          <ac:chgData name="Laura Oathout" userId="6ff55ba14486fe89" providerId="LiveId" clId="{8F33E9B5-7EBA-487C-AEF7-BD021401ED85}" dt="2023-04-21T18:05:08.344" v="269"/>
          <ac:spMkLst>
            <pc:docMk/>
            <pc:sldMk cId="3402801116" sldId="309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351" v="273"/>
          <ac:spMkLst>
            <pc:docMk/>
            <pc:sldMk cId="3402801116" sldId="309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350" v="271"/>
          <ac:spMkLst>
            <pc:docMk/>
            <pc:sldMk cId="3402801116" sldId="309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363" v="295"/>
          <ac:grpSpMkLst>
            <pc:docMk/>
            <pc:sldMk cId="3402801116" sldId="309"/>
            <ac:grpSpMk id="30" creationId="{B047A99C-355F-04D0-8569-81690A13D9B0}"/>
          </ac:grpSpMkLst>
        </pc:grpChg>
        <pc:grpChg chg="del">
          <ac:chgData name="Laura Oathout" userId="6ff55ba14486fe89" providerId="LiveId" clId="{8F33E9B5-7EBA-487C-AEF7-BD021401ED85}" dt="2023-04-21T18:05:08.355" v="283"/>
          <ac:grpSpMkLst>
            <pc:docMk/>
            <pc:sldMk cId="3402801116" sldId="309"/>
            <ac:grpSpMk id="32" creationId="{9656D02C-6AB4-56B1-B9EB-7553E6BF3AF0}"/>
          </ac:grpSpMkLst>
        </pc:grpChg>
        <pc:picChg chg="del">
          <ac:chgData name="Laura Oathout" userId="6ff55ba14486fe89" providerId="LiveId" clId="{8F33E9B5-7EBA-487C-AEF7-BD021401ED85}" dt="2023-04-21T18:05:08.361" v="293"/>
          <ac:picMkLst>
            <pc:docMk/>
            <pc:sldMk cId="3402801116" sldId="309"/>
            <ac:picMk id="6" creationId="{652C2BF5-7CAF-EE19-F733-32034AB12738}"/>
          </ac:picMkLst>
        </pc:picChg>
        <pc:picChg chg="del">
          <ac:chgData name="Laura Oathout" userId="6ff55ba14486fe89" providerId="LiveId" clId="{8F33E9B5-7EBA-487C-AEF7-BD021401ED85}" dt="2023-04-21T18:05:08.363" v="297"/>
          <ac:picMkLst>
            <pc:docMk/>
            <pc:sldMk cId="3402801116" sldId="309"/>
            <ac:picMk id="9" creationId="{EAAC4AD4-7B11-B41F-EF00-19C81C8AAEFC}"/>
          </ac:picMkLst>
        </pc:picChg>
        <pc:picChg chg="del">
          <ac:chgData name="Laura Oathout" userId="6ff55ba14486fe89" providerId="LiveId" clId="{8F33E9B5-7EBA-487C-AEF7-BD021401ED85}" dt="2023-04-21T18:05:08.353" v="277"/>
          <ac:picMkLst>
            <pc:docMk/>
            <pc:sldMk cId="3402801116" sldId="309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354" v="279"/>
          <ac:picMkLst>
            <pc:docMk/>
            <pc:sldMk cId="3402801116" sldId="309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351" v="275"/>
          <ac:picMkLst>
            <pc:docMk/>
            <pc:sldMk cId="3402801116" sldId="309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355" v="281"/>
          <ac:picMkLst>
            <pc:docMk/>
            <pc:sldMk cId="3402801116" sldId="309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356" v="285"/>
          <ac:picMkLst>
            <pc:docMk/>
            <pc:sldMk cId="3402801116" sldId="309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359" v="287"/>
          <ac:picMkLst>
            <pc:docMk/>
            <pc:sldMk cId="3402801116" sldId="309"/>
            <ac:picMk id="31" creationId="{068DAF3C-D129-1A08-F8E3-1FAD7DBCE525}"/>
          </ac:picMkLst>
        </pc:picChg>
        <pc:picChg chg="del">
          <ac:chgData name="Laura Oathout" userId="6ff55ba14486fe89" providerId="LiveId" clId="{8F33E9B5-7EBA-487C-AEF7-BD021401ED85}" dt="2023-04-21T18:05:08.359" v="289"/>
          <ac:picMkLst>
            <pc:docMk/>
            <pc:sldMk cId="3402801116" sldId="309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361" v="291"/>
          <ac:picMkLst>
            <pc:docMk/>
            <pc:sldMk cId="3402801116" sldId="309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293" v="239"/>
        <pc:sldMkLst>
          <pc:docMk/>
          <pc:sldMk cId="3309330882" sldId="311"/>
        </pc:sldMkLst>
        <pc:spChg chg="del">
          <ac:chgData name="Laura Oathout" userId="6ff55ba14486fe89" providerId="LiveId" clId="{8F33E9B5-7EBA-487C-AEF7-BD021401ED85}" dt="2023-04-21T18:05:08.246" v="211"/>
          <ac:spMkLst>
            <pc:docMk/>
            <pc:sldMk cId="3309330882" sldId="311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246" v="215"/>
          <ac:spMkLst>
            <pc:docMk/>
            <pc:sldMk cId="3309330882" sldId="311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246" v="213"/>
          <ac:spMkLst>
            <pc:docMk/>
            <pc:sldMk cId="3309330882" sldId="311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246" v="225"/>
          <ac:grpSpMkLst>
            <pc:docMk/>
            <pc:sldMk cId="3309330882" sldId="311"/>
            <ac:grpSpMk id="32" creationId="{9656D02C-6AB4-56B1-B9EB-7553E6BF3AF0}"/>
          </ac:grpSpMkLst>
        </pc:grpChg>
        <pc:grpChg chg="del">
          <ac:chgData name="Laura Oathout" userId="6ff55ba14486fe89" providerId="LiveId" clId="{8F33E9B5-7EBA-487C-AEF7-BD021401ED85}" dt="2023-04-21T18:05:08.246" v="235"/>
          <ac:grpSpMkLst>
            <pc:docMk/>
            <pc:sldMk cId="3309330882" sldId="311"/>
            <ac:grpSpMk id="33" creationId="{D9E820A3-4B40-FB8D-5948-60A39DD8E906}"/>
          </ac:grpSpMkLst>
        </pc:grpChg>
        <pc:picChg chg="del">
          <ac:chgData name="Laura Oathout" userId="6ff55ba14486fe89" providerId="LiveId" clId="{8F33E9B5-7EBA-487C-AEF7-BD021401ED85}" dt="2023-04-21T18:05:08.246" v="219"/>
          <ac:picMkLst>
            <pc:docMk/>
            <pc:sldMk cId="3309330882" sldId="311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261" v="237"/>
          <ac:picMkLst>
            <pc:docMk/>
            <pc:sldMk cId="3309330882" sldId="311"/>
            <ac:picMk id="12" creationId="{D44724FD-EF33-B3C7-8388-D929A5E3433B}"/>
          </ac:picMkLst>
        </pc:picChg>
        <pc:picChg chg="del">
          <ac:chgData name="Laura Oathout" userId="6ff55ba14486fe89" providerId="LiveId" clId="{8F33E9B5-7EBA-487C-AEF7-BD021401ED85}" dt="2023-04-21T18:05:08.246" v="221"/>
          <ac:picMkLst>
            <pc:docMk/>
            <pc:sldMk cId="3309330882" sldId="311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246" v="233"/>
          <ac:picMkLst>
            <pc:docMk/>
            <pc:sldMk cId="3309330882" sldId="311"/>
            <ac:picMk id="16" creationId="{90DCE76C-A35B-B2FC-24A9-6093A981676D}"/>
          </ac:picMkLst>
        </pc:picChg>
        <pc:picChg chg="del">
          <ac:chgData name="Laura Oathout" userId="6ff55ba14486fe89" providerId="LiveId" clId="{8F33E9B5-7EBA-487C-AEF7-BD021401ED85}" dt="2023-04-21T18:05:08.246" v="217"/>
          <ac:picMkLst>
            <pc:docMk/>
            <pc:sldMk cId="3309330882" sldId="311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246" v="223"/>
          <ac:picMkLst>
            <pc:docMk/>
            <pc:sldMk cId="3309330882" sldId="311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246" v="227"/>
          <ac:picMkLst>
            <pc:docMk/>
            <pc:sldMk cId="3309330882" sldId="311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246" v="229"/>
          <ac:picMkLst>
            <pc:docMk/>
            <pc:sldMk cId="3309330882" sldId="311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246" v="231"/>
          <ac:picMkLst>
            <pc:docMk/>
            <pc:sldMk cId="3309330882" sldId="311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344" v="267"/>
        <pc:sldMkLst>
          <pc:docMk/>
          <pc:sldMk cId="1688785041" sldId="313"/>
        </pc:sldMkLst>
        <pc:spChg chg="del">
          <ac:chgData name="Laura Oathout" userId="6ff55ba14486fe89" providerId="LiveId" clId="{8F33E9B5-7EBA-487C-AEF7-BD021401ED85}" dt="2023-04-21T18:05:08.293" v="241"/>
          <ac:spMkLst>
            <pc:docMk/>
            <pc:sldMk cId="1688785041" sldId="313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305" v="245"/>
          <ac:spMkLst>
            <pc:docMk/>
            <pc:sldMk cId="1688785041" sldId="313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305" v="243"/>
          <ac:spMkLst>
            <pc:docMk/>
            <pc:sldMk cId="1688785041" sldId="313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309" v="263"/>
          <ac:grpSpMkLst>
            <pc:docMk/>
            <pc:sldMk cId="1688785041" sldId="313"/>
            <ac:grpSpMk id="8" creationId="{A4D75781-E4D3-8476-DA52-B356BE653F89}"/>
          </ac:grpSpMkLst>
        </pc:grpChg>
        <pc:grpChg chg="del">
          <ac:chgData name="Laura Oathout" userId="6ff55ba14486fe89" providerId="LiveId" clId="{8F33E9B5-7EBA-487C-AEF7-BD021401ED85}" dt="2023-04-21T18:05:08.309" v="255"/>
          <ac:grpSpMkLst>
            <pc:docMk/>
            <pc:sldMk cId="1688785041" sldId="313"/>
            <ac:grpSpMk id="32" creationId="{9656D02C-6AB4-56B1-B9EB-7553E6BF3AF0}"/>
          </ac:grpSpMkLst>
        </pc:grpChg>
        <pc:picChg chg="del">
          <ac:chgData name="Laura Oathout" userId="6ff55ba14486fe89" providerId="LiveId" clId="{8F33E9B5-7EBA-487C-AEF7-BD021401ED85}" dt="2023-04-21T18:05:08.309" v="261"/>
          <ac:picMkLst>
            <pc:docMk/>
            <pc:sldMk cId="1688785041" sldId="313"/>
            <ac:picMk id="5" creationId="{9C864FBE-DCD6-5072-FF9C-DEFCDB2AE2E3}"/>
          </ac:picMkLst>
        </pc:picChg>
        <pc:picChg chg="del">
          <ac:chgData name="Laura Oathout" userId="6ff55ba14486fe89" providerId="LiveId" clId="{8F33E9B5-7EBA-487C-AEF7-BD021401ED85}" dt="2023-04-21T18:05:08.309" v="249"/>
          <ac:picMkLst>
            <pc:docMk/>
            <pc:sldMk cId="1688785041" sldId="313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309" v="251"/>
          <ac:picMkLst>
            <pc:docMk/>
            <pc:sldMk cId="1688785041" sldId="313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309" v="247"/>
          <ac:picMkLst>
            <pc:docMk/>
            <pc:sldMk cId="1688785041" sldId="313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309" v="253"/>
          <ac:picMkLst>
            <pc:docMk/>
            <pc:sldMk cId="1688785041" sldId="313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309" v="257"/>
          <ac:picMkLst>
            <pc:docMk/>
            <pc:sldMk cId="1688785041" sldId="313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309" v="259"/>
          <ac:picMkLst>
            <pc:docMk/>
            <pc:sldMk cId="1688785041" sldId="313"/>
            <ac:picMk id="37" creationId="{267FEA7F-AA80-90F5-FE3B-C510F3670081}"/>
          </ac:picMkLst>
        </pc:picChg>
        <pc:picChg chg="del">
          <ac:chgData name="Laura Oathout" userId="6ff55ba14486fe89" providerId="LiveId" clId="{8F33E9B5-7EBA-487C-AEF7-BD021401ED85}" dt="2023-04-21T18:05:08.309" v="265"/>
          <ac:picMkLst>
            <pc:docMk/>
            <pc:sldMk cId="1688785041" sldId="313"/>
            <ac:picMk id="38" creationId="{2869E59B-0210-48DA-37E0-5876869604D8}"/>
          </ac:picMkLst>
        </pc:picChg>
      </pc:sldChg>
      <pc:sldChg chg="delSp mod setBg">
        <pc:chgData name="Laura Oathout" userId="6ff55ba14486fe89" providerId="LiveId" clId="{8F33E9B5-7EBA-487C-AEF7-BD021401ED85}" dt="2023-04-21T18:05:08.460" v="329"/>
        <pc:sldMkLst>
          <pc:docMk/>
          <pc:sldMk cId="519514052" sldId="314"/>
        </pc:sldMkLst>
        <pc:spChg chg="del">
          <ac:chgData name="Laura Oathout" userId="6ff55ba14486fe89" providerId="LiveId" clId="{8F33E9B5-7EBA-487C-AEF7-BD021401ED85}" dt="2023-04-21T18:05:08.392" v="301"/>
          <ac:spMkLst>
            <pc:docMk/>
            <pc:sldMk cId="519514052" sldId="314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422" v="327"/>
          <ac:spMkLst>
            <pc:docMk/>
            <pc:sldMk cId="519514052" sldId="314"/>
            <ac:spMk id="6" creationId="{379D7354-C9A6-7B98-F220-B982F20B62BF}"/>
          </ac:spMkLst>
        </pc:spChg>
        <pc:spChg chg="del">
          <ac:chgData name="Laura Oathout" userId="6ff55ba14486fe89" providerId="LiveId" clId="{8F33E9B5-7EBA-487C-AEF7-BD021401ED85}" dt="2023-04-21T18:05:08.399" v="303"/>
          <ac:spMkLst>
            <pc:docMk/>
            <pc:sldMk cId="519514052" sldId="314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419" v="325"/>
          <ac:grpSpMkLst>
            <pc:docMk/>
            <pc:sldMk cId="519514052" sldId="314"/>
            <ac:grpSpMk id="5" creationId="{1C64DCA4-D833-45A9-D99F-F9A786B97FB1}"/>
          </ac:grpSpMkLst>
        </pc:grpChg>
        <pc:grpChg chg="del">
          <ac:chgData name="Laura Oathout" userId="6ff55ba14486fe89" providerId="LiveId" clId="{8F33E9B5-7EBA-487C-AEF7-BD021401ED85}" dt="2023-04-21T18:05:08.408" v="313"/>
          <ac:grpSpMkLst>
            <pc:docMk/>
            <pc:sldMk cId="519514052" sldId="314"/>
            <ac:grpSpMk id="32" creationId="{9656D02C-6AB4-56B1-B9EB-7553E6BF3AF0}"/>
          </ac:grpSpMkLst>
        </pc:grpChg>
        <pc:picChg chg="del">
          <ac:chgData name="Laura Oathout" userId="6ff55ba14486fe89" providerId="LiveId" clId="{8F33E9B5-7EBA-487C-AEF7-BD021401ED85}" dt="2023-04-21T18:05:08.414" v="323"/>
          <ac:picMkLst>
            <pc:docMk/>
            <pc:sldMk cId="519514052" sldId="314"/>
            <ac:picMk id="4" creationId="{7C1CC66C-EF88-BCFB-9138-FA392247FD1A}"/>
          </ac:picMkLst>
        </pc:picChg>
        <pc:picChg chg="del">
          <ac:chgData name="Laura Oathout" userId="6ff55ba14486fe89" providerId="LiveId" clId="{8F33E9B5-7EBA-487C-AEF7-BD021401ED85}" dt="2023-04-21T18:05:08.399" v="307"/>
          <ac:picMkLst>
            <pc:docMk/>
            <pc:sldMk cId="519514052" sldId="314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399" v="309"/>
          <ac:picMkLst>
            <pc:docMk/>
            <pc:sldMk cId="519514052" sldId="314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399" v="305"/>
          <ac:picMkLst>
            <pc:docMk/>
            <pc:sldMk cId="519514052" sldId="314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406" v="311"/>
          <ac:picMkLst>
            <pc:docMk/>
            <pc:sldMk cId="519514052" sldId="314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409" v="315"/>
          <ac:picMkLst>
            <pc:docMk/>
            <pc:sldMk cId="519514052" sldId="314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411" v="317"/>
          <ac:picMkLst>
            <pc:docMk/>
            <pc:sldMk cId="519514052" sldId="314"/>
            <ac:picMk id="31" creationId="{068DAF3C-D129-1A08-F8E3-1FAD7DBCE525}"/>
          </ac:picMkLst>
        </pc:picChg>
        <pc:picChg chg="del">
          <ac:chgData name="Laura Oathout" userId="6ff55ba14486fe89" providerId="LiveId" clId="{8F33E9B5-7EBA-487C-AEF7-BD021401ED85}" dt="2023-04-21T18:05:08.414" v="319"/>
          <ac:picMkLst>
            <pc:docMk/>
            <pc:sldMk cId="519514052" sldId="314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414" v="321"/>
          <ac:picMkLst>
            <pc:docMk/>
            <pc:sldMk cId="519514052" sldId="314"/>
            <ac:picMk id="37" creationId="{267FEA7F-AA80-90F5-FE3B-C510F3670081}"/>
          </ac:picMkLst>
        </pc:picChg>
      </pc:sldChg>
      <pc:sldChg chg="delSp mod setBg">
        <pc:chgData name="Laura Oathout" userId="6ff55ba14486fe89" providerId="LiveId" clId="{8F33E9B5-7EBA-487C-AEF7-BD021401ED85}" dt="2023-04-21T18:05:08.789" v="555"/>
        <pc:sldMkLst>
          <pc:docMk/>
          <pc:sldMk cId="3101726362" sldId="315"/>
        </pc:sldMkLst>
        <pc:spChg chg="del">
          <ac:chgData name="Laura Oathout" userId="6ff55ba14486fe89" providerId="LiveId" clId="{8F33E9B5-7EBA-487C-AEF7-BD021401ED85}" dt="2023-04-21T18:05:08.730" v="511"/>
          <ac:spMkLst>
            <pc:docMk/>
            <pc:sldMk cId="3101726362" sldId="315"/>
            <ac:spMk id="2" creationId="{005868F1-D0A5-DB3F-0844-D0A1599682B8}"/>
          </ac:spMkLst>
        </pc:spChg>
        <pc:spChg chg="del">
          <ac:chgData name="Laura Oathout" userId="6ff55ba14486fe89" providerId="LiveId" clId="{8F33E9B5-7EBA-487C-AEF7-BD021401ED85}" dt="2023-04-21T18:05:08.730" v="507"/>
          <ac:spMkLst>
            <pc:docMk/>
            <pc:sldMk cId="3101726362" sldId="315"/>
            <ac:spMk id="4" creationId="{80D2A677-7857-4F05-D614-612BA0B51B0B}"/>
          </ac:spMkLst>
        </pc:spChg>
        <pc:spChg chg="del">
          <ac:chgData name="Laura Oathout" userId="6ff55ba14486fe89" providerId="LiveId" clId="{8F33E9B5-7EBA-487C-AEF7-BD021401ED85}" dt="2023-04-21T18:05:08.748" v="539"/>
          <ac:spMkLst>
            <pc:docMk/>
            <pc:sldMk cId="3101726362" sldId="315"/>
            <ac:spMk id="9" creationId="{3E7718F1-0E2B-1FF6-018B-BB4326A875D1}"/>
          </ac:spMkLst>
        </pc:spChg>
        <pc:spChg chg="del">
          <ac:chgData name="Laura Oathout" userId="6ff55ba14486fe89" providerId="LiveId" clId="{8F33E9B5-7EBA-487C-AEF7-BD021401ED85}" dt="2023-04-21T18:05:08.751" v="541"/>
          <ac:spMkLst>
            <pc:docMk/>
            <pc:sldMk cId="3101726362" sldId="315"/>
            <ac:spMk id="10" creationId="{CB709F1C-3EED-6692-EF71-837DC1A10F71}"/>
          </ac:spMkLst>
        </pc:spChg>
        <pc:spChg chg="del">
          <ac:chgData name="Laura Oathout" userId="6ff55ba14486fe89" providerId="LiveId" clId="{8F33E9B5-7EBA-487C-AEF7-BD021401ED85}" dt="2023-04-21T18:05:08.743" v="531"/>
          <ac:spMkLst>
            <pc:docMk/>
            <pc:sldMk cId="3101726362" sldId="315"/>
            <ac:spMk id="16" creationId="{4C29B0F5-633F-75CD-31F3-B4C819B0E41C}"/>
          </ac:spMkLst>
        </pc:spChg>
        <pc:spChg chg="del">
          <ac:chgData name="Laura Oathout" userId="6ff55ba14486fe89" providerId="LiveId" clId="{8F33E9B5-7EBA-487C-AEF7-BD021401ED85}" dt="2023-04-21T18:05:08.743" v="533"/>
          <ac:spMkLst>
            <pc:docMk/>
            <pc:sldMk cId="3101726362" sldId="315"/>
            <ac:spMk id="17" creationId="{D91CEF05-FC96-CC64-C523-75C3E2F12EE0}"/>
          </ac:spMkLst>
        </pc:spChg>
        <pc:spChg chg="del">
          <ac:chgData name="Laura Oathout" userId="6ff55ba14486fe89" providerId="LiveId" clId="{8F33E9B5-7EBA-487C-AEF7-BD021401ED85}" dt="2023-04-21T18:05:08.730" v="509"/>
          <ac:spMkLst>
            <pc:docMk/>
            <pc:sldMk cId="3101726362" sldId="315"/>
            <ac:spMk id="22" creationId="{52F81234-3A2E-486D-2430-4CB9D2CA8CA6}"/>
          </ac:spMkLst>
        </pc:spChg>
        <pc:spChg chg="del">
          <ac:chgData name="Laura Oathout" userId="6ff55ba14486fe89" providerId="LiveId" clId="{8F33E9B5-7EBA-487C-AEF7-BD021401ED85}" dt="2023-04-21T18:05:08.747" v="537"/>
          <ac:spMkLst>
            <pc:docMk/>
            <pc:sldMk cId="3101726362" sldId="315"/>
            <ac:spMk id="29" creationId="{FAC88045-7B7D-9F7D-FC21-025A7E415061}"/>
          </ac:spMkLst>
        </pc:spChg>
        <pc:spChg chg="del">
          <ac:chgData name="Laura Oathout" userId="6ff55ba14486fe89" providerId="LiveId" clId="{8F33E9B5-7EBA-487C-AEF7-BD021401ED85}" dt="2023-04-21T18:05:08.737" v="517"/>
          <ac:spMkLst>
            <pc:docMk/>
            <pc:sldMk cId="3101726362" sldId="315"/>
            <ac:spMk id="41" creationId="{40A52137-4D1B-AB75-CC12-B0E8A1888CBC}"/>
          </ac:spMkLst>
        </pc:spChg>
        <pc:spChg chg="del">
          <ac:chgData name="Laura Oathout" userId="6ff55ba14486fe89" providerId="LiveId" clId="{8F33E9B5-7EBA-487C-AEF7-BD021401ED85}" dt="2023-04-21T18:05:08.737" v="521"/>
          <ac:spMkLst>
            <pc:docMk/>
            <pc:sldMk cId="3101726362" sldId="315"/>
            <ac:spMk id="44" creationId="{E4E0123B-D664-2C61-F3DC-33E789F1660E}"/>
          </ac:spMkLst>
        </pc:spChg>
        <pc:spChg chg="del">
          <ac:chgData name="Laura Oathout" userId="6ff55ba14486fe89" providerId="LiveId" clId="{8F33E9B5-7EBA-487C-AEF7-BD021401ED85}" dt="2023-04-21T18:05:08.741" v="525"/>
          <ac:spMkLst>
            <pc:docMk/>
            <pc:sldMk cId="3101726362" sldId="315"/>
            <ac:spMk id="47" creationId="{6F579348-8F05-635E-BB7B-9D9C445C9ED1}"/>
          </ac:spMkLst>
        </pc:spChg>
        <pc:spChg chg="del">
          <ac:chgData name="Laura Oathout" userId="6ff55ba14486fe89" providerId="LiveId" clId="{8F33E9B5-7EBA-487C-AEF7-BD021401ED85}" dt="2023-04-21T18:05:08.743" v="529"/>
          <ac:spMkLst>
            <pc:docMk/>
            <pc:sldMk cId="3101726362" sldId="315"/>
            <ac:spMk id="50" creationId="{7F57A4BC-9830-D59E-B75E-0A5E4611D967}"/>
          </ac:spMkLst>
        </pc:spChg>
        <pc:picChg chg="del">
          <ac:chgData name="Laura Oathout" userId="6ff55ba14486fe89" providerId="LiveId" clId="{8F33E9B5-7EBA-487C-AEF7-BD021401ED85}" dt="2023-04-21T18:05:08.743" v="535"/>
          <ac:picMkLst>
            <pc:docMk/>
            <pc:sldMk cId="3101726362" sldId="315"/>
            <ac:picMk id="3" creationId="{C02A03BD-FED0-8C98-2E1D-B48B1AAFA50D}"/>
          </ac:picMkLst>
        </pc:picChg>
        <pc:picChg chg="del">
          <ac:chgData name="Laura Oathout" userId="6ff55ba14486fe89" providerId="LiveId" clId="{8F33E9B5-7EBA-487C-AEF7-BD021401ED85}" dt="2023-04-21T18:05:08.752" v="543"/>
          <ac:picMkLst>
            <pc:docMk/>
            <pc:sldMk cId="3101726362" sldId="315"/>
            <ac:picMk id="6" creationId="{03C0EC09-E4C2-269F-3A1B-0CB6B9524982}"/>
          </ac:picMkLst>
        </pc:picChg>
        <pc:picChg chg="del">
          <ac:chgData name="Laura Oathout" userId="6ff55ba14486fe89" providerId="LiveId" clId="{8F33E9B5-7EBA-487C-AEF7-BD021401ED85}" dt="2023-04-21T18:05:08.753" v="545"/>
          <ac:picMkLst>
            <pc:docMk/>
            <pc:sldMk cId="3101726362" sldId="315"/>
            <ac:picMk id="18" creationId="{86C91D6A-4911-A933-891F-DA702A3A5807}"/>
          </ac:picMkLst>
        </pc:picChg>
        <pc:picChg chg="del">
          <ac:chgData name="Laura Oathout" userId="6ff55ba14486fe89" providerId="LiveId" clId="{8F33E9B5-7EBA-487C-AEF7-BD021401ED85}" dt="2023-04-21T18:05:08.754" v="547"/>
          <ac:picMkLst>
            <pc:docMk/>
            <pc:sldMk cId="3101726362" sldId="315"/>
            <ac:picMk id="21" creationId="{60A2DCD7-1E82-2F09-7648-E11643D20223}"/>
          </ac:picMkLst>
        </pc:picChg>
        <pc:picChg chg="del">
          <ac:chgData name="Laura Oathout" userId="6ff55ba14486fe89" providerId="LiveId" clId="{8F33E9B5-7EBA-487C-AEF7-BD021401ED85}" dt="2023-04-21T18:05:08.756" v="549"/>
          <ac:picMkLst>
            <pc:docMk/>
            <pc:sldMk cId="3101726362" sldId="315"/>
            <ac:picMk id="28" creationId="{9A885B3D-EFF4-ED3B-588B-C524E45D1BB6}"/>
          </ac:picMkLst>
        </pc:picChg>
        <pc:picChg chg="del">
          <ac:chgData name="Laura Oathout" userId="6ff55ba14486fe89" providerId="LiveId" clId="{8F33E9B5-7EBA-487C-AEF7-BD021401ED85}" dt="2023-04-21T18:05:08.735" v="513"/>
          <ac:picMkLst>
            <pc:docMk/>
            <pc:sldMk cId="3101726362" sldId="315"/>
            <ac:picMk id="30" creationId="{2C31247D-C9DA-5082-BEFB-64C7C9C22544}"/>
          </ac:picMkLst>
        </pc:picChg>
        <pc:picChg chg="del">
          <ac:chgData name="Laura Oathout" userId="6ff55ba14486fe89" providerId="LiveId" clId="{8F33E9B5-7EBA-487C-AEF7-BD021401ED85}" dt="2023-04-21T18:05:08.757" v="551"/>
          <ac:picMkLst>
            <pc:docMk/>
            <pc:sldMk cId="3101726362" sldId="315"/>
            <ac:picMk id="37" creationId="{7A24B171-5895-0EE1-57E8-D0B3869C3347}"/>
          </ac:picMkLst>
        </pc:picChg>
        <pc:picChg chg="del">
          <ac:chgData name="Laura Oathout" userId="6ff55ba14486fe89" providerId="LiveId" clId="{8F33E9B5-7EBA-487C-AEF7-BD021401ED85}" dt="2023-04-21T18:05:08.757" v="553"/>
          <ac:picMkLst>
            <pc:docMk/>
            <pc:sldMk cId="3101726362" sldId="315"/>
            <ac:picMk id="39" creationId="{BF4FE3C2-B44D-D58F-813D-101F2E687188}"/>
          </ac:picMkLst>
        </pc:picChg>
        <pc:picChg chg="del">
          <ac:chgData name="Laura Oathout" userId="6ff55ba14486fe89" providerId="LiveId" clId="{8F33E9B5-7EBA-487C-AEF7-BD021401ED85}" dt="2023-04-21T18:05:08.735" v="515"/>
          <ac:picMkLst>
            <pc:docMk/>
            <pc:sldMk cId="3101726362" sldId="315"/>
            <ac:picMk id="40" creationId="{EA5016CD-8BF0-882F-094B-2CE3717A316B}"/>
          </ac:picMkLst>
        </pc:picChg>
        <pc:picChg chg="del">
          <ac:chgData name="Laura Oathout" userId="6ff55ba14486fe89" providerId="LiveId" clId="{8F33E9B5-7EBA-487C-AEF7-BD021401ED85}" dt="2023-04-21T18:05:08.737" v="519"/>
          <ac:picMkLst>
            <pc:docMk/>
            <pc:sldMk cId="3101726362" sldId="315"/>
            <ac:picMk id="43" creationId="{4E99B849-A3BF-AA00-9B15-00ADF7889FDE}"/>
          </ac:picMkLst>
        </pc:picChg>
        <pc:picChg chg="del">
          <ac:chgData name="Laura Oathout" userId="6ff55ba14486fe89" providerId="LiveId" clId="{8F33E9B5-7EBA-487C-AEF7-BD021401ED85}" dt="2023-04-21T18:05:08.737" v="523"/>
          <ac:picMkLst>
            <pc:docMk/>
            <pc:sldMk cId="3101726362" sldId="315"/>
            <ac:picMk id="46" creationId="{AA699F85-4517-60CF-17E3-8DAD93D4A27A}"/>
          </ac:picMkLst>
        </pc:picChg>
        <pc:picChg chg="del">
          <ac:chgData name="Laura Oathout" userId="6ff55ba14486fe89" providerId="LiveId" clId="{8F33E9B5-7EBA-487C-AEF7-BD021401ED85}" dt="2023-04-21T18:05:08.742" v="527"/>
          <ac:picMkLst>
            <pc:docMk/>
            <pc:sldMk cId="3101726362" sldId="315"/>
            <ac:picMk id="49" creationId="{D6B6C032-72E0-5D11-17EA-FEC36ECF3C3E}"/>
          </ac:picMkLst>
        </pc:picChg>
      </pc:sldChg>
      <pc:sldChg chg="delSp mod setBg">
        <pc:chgData name="Laura Oathout" userId="6ff55ba14486fe89" providerId="LiveId" clId="{8F33E9B5-7EBA-487C-AEF7-BD021401ED85}" dt="2023-04-21T18:05:08.642" v="447"/>
        <pc:sldMkLst>
          <pc:docMk/>
          <pc:sldMk cId="1493524667" sldId="316"/>
        </pc:sldMkLst>
        <pc:spChg chg="del">
          <ac:chgData name="Laura Oathout" userId="6ff55ba14486fe89" providerId="LiveId" clId="{8F33E9B5-7EBA-487C-AEF7-BD021401ED85}" dt="2023-04-21T18:05:08.610" v="427"/>
          <ac:spMkLst>
            <pc:docMk/>
            <pc:sldMk cId="1493524667" sldId="316"/>
            <ac:spMk id="3" creationId="{0272EFEC-5772-13F9-ABE8-20DCA95500F1}"/>
          </ac:spMkLst>
        </pc:spChg>
        <pc:spChg chg="del">
          <ac:chgData name="Laura Oathout" userId="6ff55ba14486fe89" providerId="LiveId" clId="{8F33E9B5-7EBA-487C-AEF7-BD021401ED85}" dt="2023-04-21T18:05:08.626" v="437"/>
          <ac:spMkLst>
            <pc:docMk/>
            <pc:sldMk cId="1493524667" sldId="316"/>
            <ac:spMk id="5" creationId="{326E1313-9A11-480E-5CA5-D00F892B8FD5}"/>
          </ac:spMkLst>
        </pc:spChg>
        <pc:spChg chg="del">
          <ac:chgData name="Laura Oathout" userId="6ff55ba14486fe89" providerId="LiveId" clId="{8F33E9B5-7EBA-487C-AEF7-BD021401ED85}" dt="2023-04-21T18:05:08.610" v="431"/>
          <ac:spMkLst>
            <pc:docMk/>
            <pc:sldMk cId="1493524667" sldId="316"/>
            <ac:spMk id="7" creationId="{FA1BB850-3F94-893E-54E1-C4AF354FC830}"/>
          </ac:spMkLst>
        </pc:spChg>
        <pc:spChg chg="del">
          <ac:chgData name="Laura Oathout" userId="6ff55ba14486fe89" providerId="LiveId" clId="{8F33E9B5-7EBA-487C-AEF7-BD021401ED85}" dt="2023-04-21T18:05:08.610" v="425"/>
          <ac:spMkLst>
            <pc:docMk/>
            <pc:sldMk cId="1493524667" sldId="316"/>
            <ac:spMk id="8" creationId="{04401322-CC05-D5C5-1AD7-948064359A58}"/>
          </ac:spMkLst>
        </pc:spChg>
        <pc:spChg chg="del">
          <ac:chgData name="Laura Oathout" userId="6ff55ba14486fe89" providerId="LiveId" clId="{8F33E9B5-7EBA-487C-AEF7-BD021401ED85}" dt="2023-04-21T18:05:08.626" v="435"/>
          <ac:spMkLst>
            <pc:docMk/>
            <pc:sldMk cId="1493524667" sldId="316"/>
            <ac:spMk id="17" creationId="{D91CEF05-FC96-CC64-C523-75C3E2F12EE0}"/>
          </ac:spMkLst>
        </pc:spChg>
        <pc:spChg chg="del">
          <ac:chgData name="Laura Oathout" userId="6ff55ba14486fe89" providerId="LiveId" clId="{8F33E9B5-7EBA-487C-AEF7-BD021401ED85}" dt="2023-04-21T18:05:08.626" v="441"/>
          <ac:spMkLst>
            <pc:docMk/>
            <pc:sldMk cId="1493524667" sldId="316"/>
            <ac:spMk id="19" creationId="{27E96FEE-DF12-E6C1-EA6A-7671EE99AE40}"/>
          </ac:spMkLst>
        </pc:spChg>
        <pc:grpChg chg="del">
          <ac:chgData name="Laura Oathout" userId="6ff55ba14486fe89" providerId="LiveId" clId="{8F33E9B5-7EBA-487C-AEF7-BD021401ED85}" dt="2023-04-21T18:05:08.610" v="433"/>
          <ac:grpSpMkLst>
            <pc:docMk/>
            <pc:sldMk cId="1493524667" sldId="316"/>
            <ac:grpSpMk id="6" creationId="{F63A01C4-F80F-33FB-0F40-80C83F43CBE9}"/>
          </ac:grpSpMkLst>
        </pc:grpChg>
        <pc:picChg chg="del">
          <ac:chgData name="Laura Oathout" userId="6ff55ba14486fe89" providerId="LiveId" clId="{8F33E9B5-7EBA-487C-AEF7-BD021401ED85}" dt="2023-04-21T18:05:08.626" v="439"/>
          <ac:picMkLst>
            <pc:docMk/>
            <pc:sldMk cId="1493524667" sldId="316"/>
            <ac:picMk id="4" creationId="{9E41F869-EC88-2185-48EB-CB43047D1924}"/>
          </ac:picMkLst>
        </pc:picChg>
        <pc:picChg chg="del">
          <ac:chgData name="Laura Oathout" userId="6ff55ba14486fe89" providerId="LiveId" clId="{8F33E9B5-7EBA-487C-AEF7-BD021401ED85}" dt="2023-04-21T18:05:08.626" v="443"/>
          <ac:picMkLst>
            <pc:docMk/>
            <pc:sldMk cId="1493524667" sldId="316"/>
            <ac:picMk id="9" creationId="{388A68C8-E584-DC61-CB96-4119E30ED35E}"/>
          </ac:picMkLst>
        </pc:picChg>
        <pc:picChg chg="del">
          <ac:chgData name="Laura Oathout" userId="6ff55ba14486fe89" providerId="LiveId" clId="{8F33E9B5-7EBA-487C-AEF7-BD021401ED85}" dt="2023-04-21T18:05:08.626" v="445"/>
          <ac:picMkLst>
            <pc:docMk/>
            <pc:sldMk cId="1493524667" sldId="316"/>
            <ac:picMk id="12" creationId="{37AD4C83-3B83-DA95-4C00-8F2738D7ED46}"/>
          </ac:picMkLst>
        </pc:picChg>
        <pc:picChg chg="del">
          <ac:chgData name="Laura Oathout" userId="6ff55ba14486fe89" providerId="LiveId" clId="{8F33E9B5-7EBA-487C-AEF7-BD021401ED85}" dt="2023-04-21T18:05:08.610" v="429"/>
          <ac:picMkLst>
            <pc:docMk/>
            <pc:sldMk cId="1493524667" sldId="316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8F33E9B5-7EBA-487C-AEF7-BD021401ED85}" dt="2023-04-21T18:05:08.686" v="471"/>
        <pc:sldMkLst>
          <pc:docMk/>
          <pc:sldMk cId="772313100" sldId="317"/>
        </pc:sldMkLst>
        <pc:spChg chg="del">
          <ac:chgData name="Laura Oathout" userId="6ff55ba14486fe89" providerId="LiveId" clId="{8F33E9B5-7EBA-487C-AEF7-BD021401ED85}" dt="2023-04-21T18:05:08.642" v="451"/>
          <ac:spMkLst>
            <pc:docMk/>
            <pc:sldMk cId="772313100" sldId="317"/>
            <ac:spMk id="3" creationId="{0272EFEC-5772-13F9-ABE8-20DCA95500F1}"/>
          </ac:spMkLst>
        </pc:spChg>
        <pc:spChg chg="del">
          <ac:chgData name="Laura Oathout" userId="6ff55ba14486fe89" providerId="LiveId" clId="{8F33E9B5-7EBA-487C-AEF7-BD021401ED85}" dt="2023-04-21T18:05:08.657" v="461"/>
          <ac:spMkLst>
            <pc:docMk/>
            <pc:sldMk cId="772313100" sldId="317"/>
            <ac:spMk id="5" creationId="{326E1313-9A11-480E-5CA5-D00F892B8FD5}"/>
          </ac:spMkLst>
        </pc:spChg>
        <pc:spChg chg="del">
          <ac:chgData name="Laura Oathout" userId="6ff55ba14486fe89" providerId="LiveId" clId="{8F33E9B5-7EBA-487C-AEF7-BD021401ED85}" dt="2023-04-21T18:05:08.657" v="455"/>
          <ac:spMkLst>
            <pc:docMk/>
            <pc:sldMk cId="772313100" sldId="317"/>
            <ac:spMk id="7" creationId="{FA1BB850-3F94-893E-54E1-C4AF354FC830}"/>
          </ac:spMkLst>
        </pc:spChg>
        <pc:spChg chg="del">
          <ac:chgData name="Laura Oathout" userId="6ff55ba14486fe89" providerId="LiveId" clId="{8F33E9B5-7EBA-487C-AEF7-BD021401ED85}" dt="2023-04-21T18:05:08.642" v="449"/>
          <ac:spMkLst>
            <pc:docMk/>
            <pc:sldMk cId="772313100" sldId="317"/>
            <ac:spMk id="8" creationId="{04401322-CC05-D5C5-1AD7-948064359A58}"/>
          </ac:spMkLst>
        </pc:spChg>
        <pc:spChg chg="del">
          <ac:chgData name="Laura Oathout" userId="6ff55ba14486fe89" providerId="LiveId" clId="{8F33E9B5-7EBA-487C-AEF7-BD021401ED85}" dt="2023-04-21T18:05:08.657" v="459"/>
          <ac:spMkLst>
            <pc:docMk/>
            <pc:sldMk cId="772313100" sldId="317"/>
            <ac:spMk id="17" creationId="{D91CEF05-FC96-CC64-C523-75C3E2F12EE0}"/>
          </ac:spMkLst>
        </pc:spChg>
        <pc:spChg chg="del">
          <ac:chgData name="Laura Oathout" userId="6ff55ba14486fe89" providerId="LiveId" clId="{8F33E9B5-7EBA-487C-AEF7-BD021401ED85}" dt="2023-04-21T18:05:08.657" v="463"/>
          <ac:spMkLst>
            <pc:docMk/>
            <pc:sldMk cId="772313100" sldId="317"/>
            <ac:spMk id="19" creationId="{27E96FEE-DF12-E6C1-EA6A-7671EE99AE40}"/>
          </ac:spMkLst>
        </pc:spChg>
        <pc:grpChg chg="del">
          <ac:chgData name="Laura Oathout" userId="6ff55ba14486fe89" providerId="LiveId" clId="{8F33E9B5-7EBA-487C-AEF7-BD021401ED85}" dt="2023-04-21T18:05:08.657" v="457"/>
          <ac:grpSpMkLst>
            <pc:docMk/>
            <pc:sldMk cId="772313100" sldId="317"/>
            <ac:grpSpMk id="6" creationId="{F63A01C4-F80F-33FB-0F40-80C83F43CBE9}"/>
          </ac:grpSpMkLst>
        </pc:grpChg>
        <pc:grpChg chg="del">
          <ac:chgData name="Laura Oathout" userId="6ff55ba14486fe89" providerId="LiveId" clId="{8F33E9B5-7EBA-487C-AEF7-BD021401ED85}" dt="2023-04-21T18:05:08.663" v="467"/>
          <ac:grpSpMkLst>
            <pc:docMk/>
            <pc:sldMk cId="772313100" sldId="317"/>
            <ac:grpSpMk id="18" creationId="{959C4821-F503-94B4-8EEC-1D022E14B8FB}"/>
          </ac:grpSpMkLst>
        </pc:grpChg>
        <pc:picChg chg="del">
          <ac:chgData name="Laura Oathout" userId="6ff55ba14486fe89" providerId="LiveId" clId="{8F33E9B5-7EBA-487C-AEF7-BD021401ED85}" dt="2023-04-21T18:05:08.663" v="465"/>
          <ac:picMkLst>
            <pc:docMk/>
            <pc:sldMk cId="772313100" sldId="317"/>
            <ac:picMk id="2" creationId="{6CE4B205-B21D-9F24-BCA4-BF01E1C5B027}"/>
          </ac:picMkLst>
        </pc:picChg>
        <pc:picChg chg="del">
          <ac:chgData name="Laura Oathout" userId="6ff55ba14486fe89" providerId="LiveId" clId="{8F33E9B5-7EBA-487C-AEF7-BD021401ED85}" dt="2023-04-21T18:05:08.664" v="469"/>
          <ac:picMkLst>
            <pc:docMk/>
            <pc:sldMk cId="772313100" sldId="317"/>
            <ac:picMk id="4" creationId="{9E41F869-EC88-2185-48EB-CB43047D1924}"/>
          </ac:picMkLst>
        </pc:picChg>
        <pc:picChg chg="del">
          <ac:chgData name="Laura Oathout" userId="6ff55ba14486fe89" providerId="LiveId" clId="{8F33E9B5-7EBA-487C-AEF7-BD021401ED85}" dt="2023-04-21T18:05:08.642" v="453"/>
          <ac:picMkLst>
            <pc:docMk/>
            <pc:sldMk cId="772313100" sldId="317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8F33E9B5-7EBA-487C-AEF7-BD021401ED85}" dt="2023-04-21T18:05:08.729" v="505"/>
        <pc:sldMkLst>
          <pc:docMk/>
          <pc:sldMk cId="1203677646" sldId="318"/>
        </pc:sldMkLst>
        <pc:spChg chg="del">
          <ac:chgData name="Laura Oathout" userId="6ff55ba14486fe89" providerId="LiveId" clId="{8F33E9B5-7EBA-487C-AEF7-BD021401ED85}" dt="2023-04-21T18:05:08.689" v="475"/>
          <ac:spMkLst>
            <pc:docMk/>
            <pc:sldMk cId="1203677646" sldId="318"/>
            <ac:spMk id="3" creationId="{0272EFEC-5772-13F9-ABE8-20DCA95500F1}"/>
          </ac:spMkLst>
        </pc:spChg>
        <pc:spChg chg="del">
          <ac:chgData name="Laura Oathout" userId="6ff55ba14486fe89" providerId="LiveId" clId="{8F33E9B5-7EBA-487C-AEF7-BD021401ED85}" dt="2023-04-21T18:05:08.689" v="481"/>
          <ac:spMkLst>
            <pc:docMk/>
            <pc:sldMk cId="1203677646" sldId="318"/>
            <ac:spMk id="5" creationId="{326E1313-9A11-480E-5CA5-D00F892B8FD5}"/>
          </ac:spMkLst>
        </pc:spChg>
        <pc:spChg chg="del">
          <ac:chgData name="Laura Oathout" userId="6ff55ba14486fe89" providerId="LiveId" clId="{8F33E9B5-7EBA-487C-AEF7-BD021401ED85}" dt="2023-04-21T18:05:08.689" v="479"/>
          <ac:spMkLst>
            <pc:docMk/>
            <pc:sldMk cId="1203677646" sldId="318"/>
            <ac:spMk id="7" creationId="{FA1BB850-3F94-893E-54E1-C4AF354FC830}"/>
          </ac:spMkLst>
        </pc:spChg>
        <pc:spChg chg="del">
          <ac:chgData name="Laura Oathout" userId="6ff55ba14486fe89" providerId="LiveId" clId="{8F33E9B5-7EBA-487C-AEF7-BD021401ED85}" dt="2023-04-21T18:05:08.689" v="473"/>
          <ac:spMkLst>
            <pc:docMk/>
            <pc:sldMk cId="1203677646" sldId="318"/>
            <ac:spMk id="8" creationId="{04401322-CC05-D5C5-1AD7-948064359A58}"/>
          </ac:spMkLst>
        </pc:spChg>
        <pc:picChg chg="del">
          <ac:chgData name="Laura Oathout" userId="6ff55ba14486fe89" providerId="LiveId" clId="{8F33E9B5-7EBA-487C-AEF7-BD021401ED85}" dt="2023-04-21T18:05:08.689" v="483"/>
          <ac:picMkLst>
            <pc:docMk/>
            <pc:sldMk cId="1203677646" sldId="318"/>
            <ac:picMk id="4" creationId="{9E41F869-EC88-2185-48EB-CB43047D1924}"/>
          </ac:picMkLst>
        </pc:picChg>
        <pc:picChg chg="del">
          <ac:chgData name="Laura Oathout" userId="6ff55ba14486fe89" providerId="LiveId" clId="{8F33E9B5-7EBA-487C-AEF7-BD021401ED85}" dt="2023-04-21T18:05:08.689" v="487"/>
          <ac:picMkLst>
            <pc:docMk/>
            <pc:sldMk cId="1203677646" sldId="318"/>
            <ac:picMk id="21" creationId="{69D65F50-BD51-589B-2CE8-E51920B20EC2}"/>
          </ac:picMkLst>
        </pc:picChg>
        <pc:picChg chg="del">
          <ac:chgData name="Laura Oathout" userId="6ff55ba14486fe89" providerId="LiveId" clId="{8F33E9B5-7EBA-487C-AEF7-BD021401ED85}" dt="2023-04-21T18:05:08.689" v="491"/>
          <ac:picMkLst>
            <pc:docMk/>
            <pc:sldMk cId="1203677646" sldId="318"/>
            <ac:picMk id="23" creationId="{B1260160-FBE0-6C33-0A5A-02C3D4514FDB}"/>
          </ac:picMkLst>
        </pc:picChg>
        <pc:picChg chg="del">
          <ac:chgData name="Laura Oathout" userId="6ff55ba14486fe89" providerId="LiveId" clId="{8F33E9B5-7EBA-487C-AEF7-BD021401ED85}" dt="2023-04-21T18:05:08.689" v="485"/>
          <ac:picMkLst>
            <pc:docMk/>
            <pc:sldMk cId="1203677646" sldId="318"/>
            <ac:picMk id="25" creationId="{09F3649C-AD81-CA67-9C6B-98A3E99E44EF}"/>
          </ac:picMkLst>
        </pc:picChg>
        <pc:picChg chg="del">
          <ac:chgData name="Laura Oathout" userId="6ff55ba14486fe89" providerId="LiveId" clId="{8F33E9B5-7EBA-487C-AEF7-BD021401ED85}" dt="2023-04-21T18:05:08.689" v="493"/>
          <ac:picMkLst>
            <pc:docMk/>
            <pc:sldMk cId="1203677646" sldId="318"/>
            <ac:picMk id="27" creationId="{4D60D388-2B37-0559-B84B-BF4873263AF8}"/>
          </ac:picMkLst>
        </pc:picChg>
        <pc:picChg chg="del">
          <ac:chgData name="Laura Oathout" userId="6ff55ba14486fe89" providerId="LiveId" clId="{8F33E9B5-7EBA-487C-AEF7-BD021401ED85}" dt="2023-04-21T18:05:08.689" v="495"/>
          <ac:picMkLst>
            <pc:docMk/>
            <pc:sldMk cId="1203677646" sldId="318"/>
            <ac:picMk id="29" creationId="{44EEB403-9D38-0229-CF45-5B59ABB4764C}"/>
          </ac:picMkLst>
        </pc:picChg>
        <pc:picChg chg="del">
          <ac:chgData name="Laura Oathout" userId="6ff55ba14486fe89" providerId="LiveId" clId="{8F33E9B5-7EBA-487C-AEF7-BD021401ED85}" dt="2023-04-21T18:05:08.689" v="477"/>
          <ac:picMkLst>
            <pc:docMk/>
            <pc:sldMk cId="1203677646" sldId="318"/>
            <ac:picMk id="30" creationId="{2C31247D-C9DA-5082-BEFB-64C7C9C22544}"/>
          </ac:picMkLst>
        </pc:picChg>
        <pc:picChg chg="del">
          <ac:chgData name="Laura Oathout" userId="6ff55ba14486fe89" providerId="LiveId" clId="{8F33E9B5-7EBA-487C-AEF7-BD021401ED85}" dt="2023-04-21T18:05:08.703" v="503"/>
          <ac:picMkLst>
            <pc:docMk/>
            <pc:sldMk cId="1203677646" sldId="318"/>
            <ac:picMk id="32" creationId="{3EE37BB4-5D88-D528-0339-D8B8FE817DC5}"/>
          </ac:picMkLst>
        </pc:picChg>
        <pc:picChg chg="del">
          <ac:chgData name="Laura Oathout" userId="6ff55ba14486fe89" providerId="LiveId" clId="{8F33E9B5-7EBA-487C-AEF7-BD021401ED85}" dt="2023-04-21T18:05:08.702" v="501"/>
          <ac:picMkLst>
            <pc:docMk/>
            <pc:sldMk cId="1203677646" sldId="318"/>
            <ac:picMk id="34" creationId="{3B7C8108-5F83-399A-5928-D7618448DFBA}"/>
          </ac:picMkLst>
        </pc:picChg>
        <pc:picChg chg="del">
          <ac:chgData name="Laura Oathout" userId="6ff55ba14486fe89" providerId="LiveId" clId="{8F33E9B5-7EBA-487C-AEF7-BD021401ED85}" dt="2023-04-21T18:05:08.689" v="489"/>
          <ac:picMkLst>
            <pc:docMk/>
            <pc:sldMk cId="1203677646" sldId="318"/>
            <ac:picMk id="36" creationId="{590A75AC-205C-312F-5AC0-C8B9E88FD0D8}"/>
          </ac:picMkLst>
        </pc:picChg>
        <pc:picChg chg="del">
          <ac:chgData name="Laura Oathout" userId="6ff55ba14486fe89" providerId="LiveId" clId="{8F33E9B5-7EBA-487C-AEF7-BD021401ED85}" dt="2023-04-21T18:05:08.689" v="497"/>
          <ac:picMkLst>
            <pc:docMk/>
            <pc:sldMk cId="1203677646" sldId="318"/>
            <ac:picMk id="38" creationId="{2D057EBA-88DF-26AE-371F-875FE60ED614}"/>
          </ac:picMkLst>
        </pc:picChg>
        <pc:picChg chg="del">
          <ac:chgData name="Laura Oathout" userId="6ff55ba14486fe89" providerId="LiveId" clId="{8F33E9B5-7EBA-487C-AEF7-BD021401ED85}" dt="2023-04-21T18:05:08.701" v="499"/>
          <ac:picMkLst>
            <pc:docMk/>
            <pc:sldMk cId="1203677646" sldId="318"/>
            <ac:picMk id="40" creationId="{0918E0CA-CCE2-DDAF-411B-C5CD2329E9E1}"/>
          </ac:picMkLst>
        </pc:picChg>
      </pc:sldChg>
      <pc:sldChg chg="delSp mod setBg">
        <pc:chgData name="Laura Oathout" userId="6ff55ba14486fe89" providerId="LiveId" clId="{8F33E9B5-7EBA-487C-AEF7-BD021401ED85}" dt="2023-04-21T18:05:08.119" v="119"/>
        <pc:sldMkLst>
          <pc:docMk/>
          <pc:sldMk cId="1744802094" sldId="319"/>
        </pc:sldMkLst>
        <pc:spChg chg="del">
          <ac:chgData name="Laura Oathout" userId="6ff55ba14486fe89" providerId="LiveId" clId="{8F33E9B5-7EBA-487C-AEF7-BD021401ED85}" dt="2023-04-21T18:05:08.058" v="87"/>
          <ac:spMkLst>
            <pc:docMk/>
            <pc:sldMk cId="1744802094" sldId="319"/>
            <ac:spMk id="2" creationId="{AF177E37-7EDE-1592-4438-36E0176B5807}"/>
          </ac:spMkLst>
        </pc:spChg>
        <pc:spChg chg="del">
          <ac:chgData name="Laura Oathout" userId="6ff55ba14486fe89" providerId="LiveId" clId="{8F33E9B5-7EBA-487C-AEF7-BD021401ED85}" dt="2023-04-21T18:05:08.058" v="91"/>
          <ac:spMkLst>
            <pc:docMk/>
            <pc:sldMk cId="1744802094" sldId="319"/>
            <ac:spMk id="3" creationId="{1577AD4D-34F5-2C39-E0DD-3A878901CDE1}"/>
          </ac:spMkLst>
        </pc:spChg>
        <pc:spChg chg="del">
          <ac:chgData name="Laura Oathout" userId="6ff55ba14486fe89" providerId="LiveId" clId="{8F33E9B5-7EBA-487C-AEF7-BD021401ED85}" dt="2023-04-21T18:05:08.058" v="89"/>
          <ac:spMkLst>
            <pc:docMk/>
            <pc:sldMk cId="1744802094" sldId="319"/>
            <ac:spMk id="7" creationId="{525A8F59-7E7D-2AC7-19C1-1EB63E34B3DB}"/>
          </ac:spMkLst>
        </pc:spChg>
        <pc:grpChg chg="del">
          <ac:chgData name="Laura Oathout" userId="6ff55ba14486fe89" providerId="LiveId" clId="{8F33E9B5-7EBA-487C-AEF7-BD021401ED85}" dt="2023-04-21T18:05:08.073" v="101"/>
          <ac:grpSpMkLst>
            <pc:docMk/>
            <pc:sldMk cId="1744802094" sldId="319"/>
            <ac:grpSpMk id="32" creationId="{9656D02C-6AB4-56B1-B9EB-7553E6BF3AF0}"/>
          </ac:grpSpMkLst>
        </pc:grpChg>
        <pc:grpChg chg="del">
          <ac:chgData name="Laura Oathout" userId="6ff55ba14486fe89" providerId="LiveId" clId="{8F33E9B5-7EBA-487C-AEF7-BD021401ED85}" dt="2023-04-21T18:05:08.085" v="115"/>
          <ac:grpSpMkLst>
            <pc:docMk/>
            <pc:sldMk cId="1744802094" sldId="319"/>
            <ac:grpSpMk id="64" creationId="{5149D185-851C-271E-C936-384C294C97D4}"/>
          </ac:grpSpMkLst>
        </pc:grpChg>
        <pc:picChg chg="del">
          <ac:chgData name="Laura Oathout" userId="6ff55ba14486fe89" providerId="LiveId" clId="{8F33E9B5-7EBA-487C-AEF7-BD021401ED85}" dt="2023-04-21T18:05:08.086" v="117"/>
          <ac:picMkLst>
            <pc:docMk/>
            <pc:sldMk cId="1744802094" sldId="319"/>
            <ac:picMk id="5" creationId="{1CA204A1-D85D-81E2-F295-2190F5964F9C}"/>
          </ac:picMkLst>
        </pc:picChg>
        <pc:picChg chg="del">
          <ac:chgData name="Laura Oathout" userId="6ff55ba14486fe89" providerId="LiveId" clId="{8F33E9B5-7EBA-487C-AEF7-BD021401ED85}" dt="2023-04-21T18:05:08.068" v="95"/>
          <ac:picMkLst>
            <pc:docMk/>
            <pc:sldMk cId="1744802094" sldId="319"/>
            <ac:picMk id="10" creationId="{0FD286FA-9E9E-B334-555E-A82FE6F273A3}"/>
          </ac:picMkLst>
        </pc:picChg>
        <pc:picChg chg="del">
          <ac:chgData name="Laura Oathout" userId="6ff55ba14486fe89" providerId="LiveId" clId="{8F33E9B5-7EBA-487C-AEF7-BD021401ED85}" dt="2023-04-21T18:05:08.068" v="97"/>
          <ac:picMkLst>
            <pc:docMk/>
            <pc:sldMk cId="1744802094" sldId="319"/>
            <ac:picMk id="13" creationId="{FDCE7201-07AF-210D-C9D5-EBBE4C8E0CDD}"/>
          </ac:picMkLst>
        </pc:picChg>
        <pc:picChg chg="del">
          <ac:chgData name="Laura Oathout" userId="6ff55ba14486fe89" providerId="LiveId" clId="{8F33E9B5-7EBA-487C-AEF7-BD021401ED85}" dt="2023-04-21T18:05:08.058" v="93"/>
          <ac:picMkLst>
            <pc:docMk/>
            <pc:sldMk cId="1744802094" sldId="319"/>
            <ac:picMk id="17" creationId="{24BD3DA6-5A66-3839-CC6F-BBC3EDE9D21F}"/>
          </ac:picMkLst>
        </pc:picChg>
        <pc:picChg chg="del">
          <ac:chgData name="Laura Oathout" userId="6ff55ba14486fe89" providerId="LiveId" clId="{8F33E9B5-7EBA-487C-AEF7-BD021401ED85}" dt="2023-04-21T18:05:08.071" v="99"/>
          <ac:picMkLst>
            <pc:docMk/>
            <pc:sldMk cId="1744802094" sldId="319"/>
            <ac:picMk id="18" creationId="{8267D12C-4E68-9762-6CE7-FEC3267540D1}"/>
          </ac:picMkLst>
        </pc:picChg>
        <pc:picChg chg="del">
          <ac:chgData name="Laura Oathout" userId="6ff55ba14486fe89" providerId="LiveId" clId="{8F33E9B5-7EBA-487C-AEF7-BD021401ED85}" dt="2023-04-21T18:05:08.076" v="103"/>
          <ac:picMkLst>
            <pc:docMk/>
            <pc:sldMk cId="1744802094" sldId="319"/>
            <ac:picMk id="20" creationId="{3C9ECBA3-60C8-BBFE-2317-BCC365E43469}"/>
          </ac:picMkLst>
        </pc:picChg>
        <pc:picChg chg="del">
          <ac:chgData name="Laura Oathout" userId="6ff55ba14486fe89" providerId="LiveId" clId="{8F33E9B5-7EBA-487C-AEF7-BD021401ED85}" dt="2023-04-21T18:05:08.077" v="105"/>
          <ac:picMkLst>
            <pc:docMk/>
            <pc:sldMk cId="1744802094" sldId="319"/>
            <ac:picMk id="31" creationId="{068DAF3C-D129-1A08-F8E3-1FAD7DBCE525}"/>
          </ac:picMkLst>
        </pc:picChg>
        <pc:picChg chg="del">
          <ac:chgData name="Laura Oathout" userId="6ff55ba14486fe89" providerId="LiveId" clId="{8F33E9B5-7EBA-487C-AEF7-BD021401ED85}" dt="2023-04-21T18:05:08.077" v="107"/>
          <ac:picMkLst>
            <pc:docMk/>
            <pc:sldMk cId="1744802094" sldId="319"/>
            <ac:picMk id="35" creationId="{A84F68FA-9526-B1AD-6B2B-1748468776FB}"/>
          </ac:picMkLst>
        </pc:picChg>
        <pc:picChg chg="del">
          <ac:chgData name="Laura Oathout" userId="6ff55ba14486fe89" providerId="LiveId" clId="{8F33E9B5-7EBA-487C-AEF7-BD021401ED85}" dt="2023-04-21T18:05:08.080" v="109"/>
          <ac:picMkLst>
            <pc:docMk/>
            <pc:sldMk cId="1744802094" sldId="319"/>
            <ac:picMk id="37" creationId="{267FEA7F-AA80-90F5-FE3B-C510F3670081}"/>
          </ac:picMkLst>
        </pc:picChg>
        <pc:picChg chg="del">
          <ac:chgData name="Laura Oathout" userId="6ff55ba14486fe89" providerId="LiveId" clId="{8F33E9B5-7EBA-487C-AEF7-BD021401ED85}" dt="2023-04-21T18:05:08.080" v="113"/>
          <ac:picMkLst>
            <pc:docMk/>
            <pc:sldMk cId="1744802094" sldId="319"/>
            <ac:picMk id="43" creationId="{E79C6601-A977-BACF-3FFA-1D2D975F2FDE}"/>
          </ac:picMkLst>
        </pc:picChg>
        <pc:picChg chg="del">
          <ac:chgData name="Laura Oathout" userId="6ff55ba14486fe89" providerId="LiveId" clId="{8F33E9B5-7EBA-487C-AEF7-BD021401ED85}" dt="2023-04-21T18:05:08.080" v="111"/>
          <ac:picMkLst>
            <pc:docMk/>
            <pc:sldMk cId="1744802094" sldId="319"/>
            <ac:picMk id="61" creationId="{A7EAFDCC-24B1-EE85-77C5-9EF07510E6B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6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7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68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48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244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25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822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3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094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623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1229E-A9A0-456C-B2A7-D62DE34CD5B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686BF-4B7F-4B7C-8387-228A6A687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78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330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785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801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514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10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8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982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524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13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67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67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726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83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068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52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982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802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332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433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10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998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2023-04-19T21:43:04Z</dcterms:created>
  <dcterms:modified xsi:type="dcterms:W3CDTF">2023-04-21T18:05:08Z</dcterms:modified>
</cp:coreProperties>
</file>