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23" r:id="rId2"/>
    <p:sldId id="392" r:id="rId3"/>
    <p:sldId id="300" r:id="rId4"/>
    <p:sldId id="409" r:id="rId5"/>
    <p:sldId id="376" r:id="rId6"/>
    <p:sldId id="394" r:id="rId7"/>
    <p:sldId id="395" r:id="rId8"/>
    <p:sldId id="396" r:id="rId9"/>
    <p:sldId id="410" r:id="rId10"/>
    <p:sldId id="398" r:id="rId11"/>
    <p:sldId id="399" r:id="rId12"/>
    <p:sldId id="292" r:id="rId13"/>
    <p:sldId id="400" r:id="rId14"/>
    <p:sldId id="35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EDFF"/>
    <a:srgbClr val="40AA34"/>
    <a:srgbClr val="B3CEE6"/>
    <a:srgbClr val="BBC6FF"/>
    <a:srgbClr val="C18CFB"/>
    <a:srgbClr val="81BE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571"/>
  </p:normalViewPr>
  <p:slideViewPr>
    <p:cSldViewPr snapToGrid="0">
      <p:cViewPr varScale="1">
        <p:scale>
          <a:sx n="115" d="100"/>
          <a:sy n="115" d="100"/>
        </p:scale>
        <p:origin x="1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58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39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94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1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60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92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35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51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49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499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790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BBF7CE3-B0A5-6A48-AF6F-A3E01CB94B85}" type="datetimeFigureOut">
              <a:rPr lang="en-US" smtClean="0"/>
              <a:t>6/24/24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FEE32F-EBA8-C94D-89BF-2E2EB9DFF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960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415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172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07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34606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390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7774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279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6796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0694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126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4870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2414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6966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432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25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70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622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647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52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22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4397</TotalTime>
  <Words>0</Words>
  <Application>Microsoft Macintosh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14</cp:revision>
  <dcterms:created xsi:type="dcterms:W3CDTF">2024-06-21T16:54:50Z</dcterms:created>
  <dcterms:modified xsi:type="dcterms:W3CDTF">2024-06-24T18:12:49Z</dcterms:modified>
</cp:coreProperties>
</file>