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
  </p:notesMasterIdLst>
  <p:sldIdLst>
    <p:sldId id="402" r:id="rId2"/>
    <p:sldId id="403" r:id="rId3"/>
    <p:sldId id="450" r:id="rId4"/>
    <p:sldId id="452" r:id="rId5"/>
    <p:sldId id="453" r:id="rId6"/>
    <p:sldId id="454" r:id="rId7"/>
    <p:sldId id="455" r:id="rId8"/>
    <p:sldId id="448" r:id="rId9"/>
  </p:sldIdLst>
  <p:sldSz cx="7772400" cy="10058400"/>
  <p:notesSz cx="6858000" cy="9144000"/>
  <p:embeddedFontLst>
    <p:embeddedFont>
      <p:font typeface="AGHOWDOYOUSURVIVE" panose="02000603000000000000" pitchFamily="2" charset="0"/>
      <p:regular r:id="rId11"/>
    </p:embeddedFont>
    <p:embeddedFont>
      <p:font typeface="APLPapaTroll" panose="02000603000000000000" pitchFamily="2" charset="0"/>
      <p:regular r:id="rId12"/>
    </p:embeddedFont>
    <p:embeddedFont>
      <p:font typeface="KABerrySmoothie" pitchFamily="2" charset="0"/>
      <p:regular r:id="rId13"/>
    </p:embeddedFont>
    <p:embeddedFont>
      <p:font typeface="KALovekind"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61"/>
  </p:normalViewPr>
  <p:slideViewPr>
    <p:cSldViewPr snapToGrid="0" showGuides="1">
      <p:cViewPr varScale="1">
        <p:scale>
          <a:sx n="77" d="100"/>
          <a:sy n="77" d="100"/>
        </p:scale>
        <p:origin x="3208" y="2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04276-1AB7-194D-8A5C-57DC0CA085BA}" type="datetimeFigureOut">
              <a:rPr lang="en-US" smtClean="0"/>
              <a:t>12/26/24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37BA1-0AE2-1840-B35E-7C75C3656B54}" type="slidenum">
              <a:rPr lang="en-US" smtClean="0"/>
              <a:t>‹#›</a:t>
            </a:fld>
            <a:endParaRPr lang="en-US"/>
          </a:p>
        </p:txBody>
      </p:sp>
    </p:spTree>
    <p:extLst>
      <p:ext uri="{BB962C8B-B14F-4D97-AF65-F5344CB8AC3E}">
        <p14:creationId xmlns:p14="http://schemas.microsoft.com/office/powerpoint/2010/main" val="421943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F0F2D-6590-3DB3-24F4-085EEF3BC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09704-0CC6-09BA-8027-E0DE778A4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1E58E-0779-3BB4-B1BD-DD28D5B4F2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18CA5E-C10F-192B-7675-0914924A19BD}"/>
              </a:ext>
            </a:extLst>
          </p:cNvPr>
          <p:cNvSpPr>
            <a:spLocks noGrp="1"/>
          </p:cNvSpPr>
          <p:nvPr>
            <p:ph type="sldNum" sz="quarter" idx="5"/>
          </p:nvPr>
        </p:nvSpPr>
        <p:spPr/>
        <p:txBody>
          <a:bodyPr/>
          <a:lstStyle/>
          <a:p>
            <a:fld id="{967B71E2-9548-3949-BF80-79787A85A785}" type="slidenum">
              <a:rPr lang="en-US" smtClean="0"/>
              <a:t>3</a:t>
            </a:fld>
            <a:endParaRPr lang="en-US"/>
          </a:p>
        </p:txBody>
      </p:sp>
    </p:spTree>
    <p:extLst>
      <p:ext uri="{BB962C8B-B14F-4D97-AF65-F5344CB8AC3E}">
        <p14:creationId xmlns:p14="http://schemas.microsoft.com/office/powerpoint/2010/main" val="337227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58514-EF86-4917-FD53-FA5E9ECAE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165C5-D83D-603B-EF0C-8FA1143524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124B5-7841-9B68-0BDA-6DA141122A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9D8FA9-FB40-D25D-B711-CD836075D6B5}"/>
              </a:ext>
            </a:extLst>
          </p:cNvPr>
          <p:cNvSpPr>
            <a:spLocks noGrp="1"/>
          </p:cNvSpPr>
          <p:nvPr>
            <p:ph type="sldNum" sz="quarter" idx="5"/>
          </p:nvPr>
        </p:nvSpPr>
        <p:spPr/>
        <p:txBody>
          <a:bodyPr/>
          <a:lstStyle/>
          <a:p>
            <a:fld id="{967B71E2-9548-3949-BF80-79787A85A785}" type="slidenum">
              <a:rPr lang="en-US" smtClean="0"/>
              <a:t>4</a:t>
            </a:fld>
            <a:endParaRPr lang="en-US"/>
          </a:p>
        </p:txBody>
      </p:sp>
    </p:spTree>
    <p:extLst>
      <p:ext uri="{BB962C8B-B14F-4D97-AF65-F5344CB8AC3E}">
        <p14:creationId xmlns:p14="http://schemas.microsoft.com/office/powerpoint/2010/main" val="24852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76091-F4AC-02E4-950F-489F7F78E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2B83F-D6DB-E7CC-B45C-35997DA6FC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E706B-3F04-B22A-8790-32EE023C2D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6359E8-7337-5087-90C4-2492D3921CDE}"/>
              </a:ext>
            </a:extLst>
          </p:cNvPr>
          <p:cNvSpPr>
            <a:spLocks noGrp="1"/>
          </p:cNvSpPr>
          <p:nvPr>
            <p:ph type="sldNum" sz="quarter" idx="5"/>
          </p:nvPr>
        </p:nvSpPr>
        <p:spPr/>
        <p:txBody>
          <a:bodyPr/>
          <a:lstStyle/>
          <a:p>
            <a:fld id="{967B71E2-9548-3949-BF80-79787A85A785}" type="slidenum">
              <a:rPr lang="en-US" smtClean="0"/>
              <a:t>5</a:t>
            </a:fld>
            <a:endParaRPr lang="en-US"/>
          </a:p>
        </p:txBody>
      </p:sp>
    </p:spTree>
    <p:extLst>
      <p:ext uri="{BB962C8B-B14F-4D97-AF65-F5344CB8AC3E}">
        <p14:creationId xmlns:p14="http://schemas.microsoft.com/office/powerpoint/2010/main" val="347879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450AB-6AF2-9ABB-281A-C41AF90E1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1CC05-3E06-AB1C-57FA-5AB94CBA93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8F65F-3304-8784-CE7F-7ECD0BCC23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73C4AE-5F85-1F6D-0104-43F2626D231B}"/>
              </a:ext>
            </a:extLst>
          </p:cNvPr>
          <p:cNvSpPr>
            <a:spLocks noGrp="1"/>
          </p:cNvSpPr>
          <p:nvPr>
            <p:ph type="sldNum" sz="quarter" idx="5"/>
          </p:nvPr>
        </p:nvSpPr>
        <p:spPr/>
        <p:txBody>
          <a:bodyPr/>
          <a:lstStyle/>
          <a:p>
            <a:fld id="{967B71E2-9548-3949-BF80-79787A85A785}" type="slidenum">
              <a:rPr lang="en-US" smtClean="0"/>
              <a:t>6</a:t>
            </a:fld>
            <a:endParaRPr lang="en-US"/>
          </a:p>
        </p:txBody>
      </p:sp>
    </p:spTree>
    <p:extLst>
      <p:ext uri="{BB962C8B-B14F-4D97-AF65-F5344CB8AC3E}">
        <p14:creationId xmlns:p14="http://schemas.microsoft.com/office/powerpoint/2010/main" val="265529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DD349-99DE-F26E-4195-A6A08794C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4D16D-EC84-3158-C8A9-58E0C7E00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A9678-F8B2-4EFC-0ECC-1522098F9A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1AECFD-7694-5AEE-79E8-0AA3AE5BEA3D}"/>
              </a:ext>
            </a:extLst>
          </p:cNvPr>
          <p:cNvSpPr>
            <a:spLocks noGrp="1"/>
          </p:cNvSpPr>
          <p:nvPr>
            <p:ph type="sldNum" sz="quarter" idx="5"/>
          </p:nvPr>
        </p:nvSpPr>
        <p:spPr/>
        <p:txBody>
          <a:bodyPr/>
          <a:lstStyle/>
          <a:p>
            <a:fld id="{967B71E2-9548-3949-BF80-79787A85A785}" type="slidenum">
              <a:rPr lang="en-US" smtClean="0"/>
              <a:t>7</a:t>
            </a:fld>
            <a:endParaRPr lang="en-US"/>
          </a:p>
        </p:txBody>
      </p:sp>
    </p:spTree>
    <p:extLst>
      <p:ext uri="{BB962C8B-B14F-4D97-AF65-F5344CB8AC3E}">
        <p14:creationId xmlns:p14="http://schemas.microsoft.com/office/powerpoint/2010/main" val="259004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7CC2-E699-46E1-81CD-750791521770}"/>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9A037FF1-E297-F4AC-3FEF-992BB506D623}"/>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E100617F-3E39-0D03-E628-C01AC7D70348}"/>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5" name="Footer Placeholder 4">
            <a:extLst>
              <a:ext uri="{FF2B5EF4-FFF2-40B4-BE49-F238E27FC236}">
                <a16:creationId xmlns:a16="http://schemas.microsoft.com/office/drawing/2014/main" id="{9148922A-BE4D-3BBA-8844-1ACF784B0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78A1F-936F-E604-91FF-0BE9B5C9A5C3}"/>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126313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ABC4-FCAB-3F9D-40B9-AF23A7C271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7DCA4D-E144-BF38-9B19-59E241EA40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F1792-E729-7C3C-D0FB-B981E47F608F}"/>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5" name="Footer Placeholder 4">
            <a:extLst>
              <a:ext uri="{FF2B5EF4-FFF2-40B4-BE49-F238E27FC236}">
                <a16:creationId xmlns:a16="http://schemas.microsoft.com/office/drawing/2014/main" id="{A38C9BE0-9896-DA91-1546-89C3A3273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12EEF-7B43-D2E9-C2EC-2FA5DD6D7617}"/>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43534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78D68-BD52-2859-651F-EBFE2AE6AC77}"/>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D4FE32-D1D6-4CC5-A92E-742BE62AF56F}"/>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207E2-EA24-FCDF-3B9C-3791AB4CFC80}"/>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5" name="Footer Placeholder 4">
            <a:extLst>
              <a:ext uri="{FF2B5EF4-FFF2-40B4-BE49-F238E27FC236}">
                <a16:creationId xmlns:a16="http://schemas.microsoft.com/office/drawing/2014/main" id="{FCBDD738-B7EE-3E80-BD3C-66C8A5B16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44390-D960-30B2-A4C4-E0A5E6094C1C}"/>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351105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059E-23BF-9A5F-D5D4-A66EB1097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17BFD-4386-1BA9-ECDA-FC598C535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395A0-7BA2-FA31-86FF-5A85EEC968E4}"/>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5" name="Footer Placeholder 4">
            <a:extLst>
              <a:ext uri="{FF2B5EF4-FFF2-40B4-BE49-F238E27FC236}">
                <a16:creationId xmlns:a16="http://schemas.microsoft.com/office/drawing/2014/main" id="{8CBED295-4629-EA9E-73C5-7137DE985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4F5ED-5D92-FB35-232F-27DFC2B8FC05}"/>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296483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0936-15C5-3C19-22FC-0CEF14A88F8E}"/>
              </a:ext>
            </a:extLst>
          </p:cNvPr>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169DB8CB-8D85-4AA9-FAB6-475AFFFC91BE}"/>
              </a:ext>
            </a:extLst>
          </p:cNvPr>
          <p:cNvSpPr>
            <a:spLocks noGrp="1"/>
          </p:cNvSpPr>
          <p:nvPr>
            <p:ph type="body" idx="1"/>
          </p:nvPr>
        </p:nvSpPr>
        <p:spPr>
          <a:xfrm>
            <a:off x="530305" y="6731215"/>
            <a:ext cx="6703695" cy="2200274"/>
          </a:xfrm>
        </p:spPr>
        <p:txBody>
          <a:bodyPr/>
          <a:lstStyle>
            <a:lvl1pPr marL="0" indent="0">
              <a:buNone/>
              <a:defRPr sz="1530">
                <a:solidFill>
                  <a:schemeClr val="tx1">
                    <a:tint val="82000"/>
                  </a:schemeClr>
                </a:solidFill>
              </a:defRPr>
            </a:lvl1pPr>
            <a:lvl2pPr marL="291465" indent="0">
              <a:buNone/>
              <a:defRPr sz="1275">
                <a:solidFill>
                  <a:schemeClr val="tx1">
                    <a:tint val="82000"/>
                  </a:schemeClr>
                </a:solidFill>
              </a:defRPr>
            </a:lvl2pPr>
            <a:lvl3pPr marL="582930" indent="0">
              <a:buNone/>
              <a:defRPr sz="1148">
                <a:solidFill>
                  <a:schemeClr val="tx1">
                    <a:tint val="82000"/>
                  </a:schemeClr>
                </a:solidFill>
              </a:defRPr>
            </a:lvl3pPr>
            <a:lvl4pPr marL="874395" indent="0">
              <a:buNone/>
              <a:defRPr sz="1020">
                <a:solidFill>
                  <a:schemeClr val="tx1">
                    <a:tint val="82000"/>
                  </a:schemeClr>
                </a:solidFill>
              </a:defRPr>
            </a:lvl4pPr>
            <a:lvl5pPr marL="1165860" indent="0">
              <a:buNone/>
              <a:defRPr sz="1020">
                <a:solidFill>
                  <a:schemeClr val="tx1">
                    <a:tint val="82000"/>
                  </a:schemeClr>
                </a:solidFill>
              </a:defRPr>
            </a:lvl5pPr>
            <a:lvl6pPr marL="1457325" indent="0">
              <a:buNone/>
              <a:defRPr sz="1020">
                <a:solidFill>
                  <a:schemeClr val="tx1">
                    <a:tint val="82000"/>
                  </a:schemeClr>
                </a:solidFill>
              </a:defRPr>
            </a:lvl6pPr>
            <a:lvl7pPr marL="1748790" indent="0">
              <a:buNone/>
              <a:defRPr sz="1020">
                <a:solidFill>
                  <a:schemeClr val="tx1">
                    <a:tint val="82000"/>
                  </a:schemeClr>
                </a:solidFill>
              </a:defRPr>
            </a:lvl7pPr>
            <a:lvl8pPr marL="2040255" indent="0">
              <a:buNone/>
              <a:defRPr sz="1020">
                <a:solidFill>
                  <a:schemeClr val="tx1">
                    <a:tint val="82000"/>
                  </a:schemeClr>
                </a:solidFill>
              </a:defRPr>
            </a:lvl8pPr>
            <a:lvl9pPr marL="2331720" indent="0">
              <a:buNone/>
              <a:defRPr sz="10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230EF7-536F-1C11-773B-A9AD500E4435}"/>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5" name="Footer Placeholder 4">
            <a:extLst>
              <a:ext uri="{FF2B5EF4-FFF2-40B4-BE49-F238E27FC236}">
                <a16:creationId xmlns:a16="http://schemas.microsoft.com/office/drawing/2014/main" id="{4045084C-01A8-96E5-83B7-A6485E6B1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B0502-7C5F-392A-C1E8-4B239EC8D39D}"/>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295665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764B-8BC6-DB95-9455-403F3B020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EDBA9-DA50-7785-4C12-98D12CE6E6D7}"/>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9ABAAF-6285-AB3F-F77A-5FEC79A4E354}"/>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657F9F-5250-821C-6D4B-411C9D8D0DAE}"/>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6" name="Footer Placeholder 5">
            <a:extLst>
              <a:ext uri="{FF2B5EF4-FFF2-40B4-BE49-F238E27FC236}">
                <a16:creationId xmlns:a16="http://schemas.microsoft.com/office/drawing/2014/main" id="{BED0C875-EE46-5357-1A8C-FF6D61CD84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AF4C5-4FD5-0D21-4F11-5FA416BAA939}"/>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75384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EDA7F-7E90-7C18-7334-FE1F3DDF7BA1}"/>
              </a:ext>
            </a:extLst>
          </p:cNvPr>
          <p:cNvSpPr>
            <a:spLocks noGrp="1"/>
          </p:cNvSpPr>
          <p:nvPr>
            <p:ph type="title"/>
          </p:nvPr>
        </p:nvSpPr>
        <p:spPr>
          <a:xfrm>
            <a:off x="535366" y="535519"/>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9E219-14B5-CF1B-A016-3619B4A97292}"/>
              </a:ext>
            </a:extLst>
          </p:cNvPr>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7BD4AC63-CB37-35E6-DB3C-15DCDA189E52}"/>
              </a:ext>
            </a:extLst>
          </p:cNvPr>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218526-B734-D56E-D30C-D77852577A93}"/>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5842AABF-9C16-3067-3D23-8622CE6304A6}"/>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7B927-F531-3D25-907E-08E50D91B80E}"/>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8" name="Footer Placeholder 7">
            <a:extLst>
              <a:ext uri="{FF2B5EF4-FFF2-40B4-BE49-F238E27FC236}">
                <a16:creationId xmlns:a16="http://schemas.microsoft.com/office/drawing/2014/main" id="{9B11B1E8-4E55-CB95-69AD-0C800490F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70B8C0-7EFC-1B37-19C9-66EC96BFFD3F}"/>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106481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978E-0AF4-7ED5-FC6E-A04843F4D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7C5EA6-E118-F9CF-9A9B-74F4E0C8271B}"/>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4" name="Footer Placeholder 3">
            <a:extLst>
              <a:ext uri="{FF2B5EF4-FFF2-40B4-BE49-F238E27FC236}">
                <a16:creationId xmlns:a16="http://schemas.microsoft.com/office/drawing/2014/main" id="{5983223D-3AAF-0A35-2AFD-31939C895A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B6A367-88A8-D822-AFE6-0C0FC54294D7}"/>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171931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AA39F-9B2B-4F28-66E5-1981179F101D}"/>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3" name="Footer Placeholder 2">
            <a:extLst>
              <a:ext uri="{FF2B5EF4-FFF2-40B4-BE49-F238E27FC236}">
                <a16:creationId xmlns:a16="http://schemas.microsoft.com/office/drawing/2014/main" id="{4DB553DC-B911-11ED-F563-0DEA15E2CB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0B9544-43ED-E836-B0B3-7F038DE5234A}"/>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231516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255B-7AA8-59D7-A3D7-BCA764A717D2}"/>
              </a:ext>
            </a:extLst>
          </p:cNvPr>
          <p:cNvSpPr>
            <a:spLocks noGrp="1"/>
          </p:cNvSpPr>
          <p:nvPr>
            <p:ph type="title"/>
          </p:nvPr>
        </p:nvSpPr>
        <p:spPr>
          <a:xfrm>
            <a:off x="535366"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65034471-2E39-5839-BDF4-91B5E60BDF17}"/>
              </a:ext>
            </a:extLst>
          </p:cNvPr>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A4C8DD-2FD3-6F6E-76DA-5DC5CD17DDB2}"/>
              </a:ext>
            </a:extLst>
          </p:cNvPr>
          <p:cNvSpPr>
            <a:spLocks noGrp="1"/>
          </p:cNvSpPr>
          <p:nvPr>
            <p:ph type="body" sz="half" idx="2"/>
          </p:nvPr>
        </p:nvSpPr>
        <p:spPr>
          <a:xfrm>
            <a:off x="535366"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A0E06A11-5A8F-D1B9-EA45-659F5E01C737}"/>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6" name="Footer Placeholder 5">
            <a:extLst>
              <a:ext uri="{FF2B5EF4-FFF2-40B4-BE49-F238E27FC236}">
                <a16:creationId xmlns:a16="http://schemas.microsoft.com/office/drawing/2014/main" id="{84F63238-48EF-2AAF-ABD1-32493DEE3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4C0B1-D4FB-981C-6952-64667A618F83}"/>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69413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234E-64AD-883F-E7F5-3EDBC0A832E7}"/>
              </a:ext>
            </a:extLst>
          </p:cNvPr>
          <p:cNvSpPr>
            <a:spLocks noGrp="1"/>
          </p:cNvSpPr>
          <p:nvPr>
            <p:ph type="title"/>
          </p:nvPr>
        </p:nvSpPr>
        <p:spPr>
          <a:xfrm>
            <a:off x="535366"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724CA5EC-FAFE-52CA-92AA-34485489A9EB}"/>
              </a:ext>
            </a:extLst>
          </p:cNvPr>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DD96EF06-2E71-4105-57F4-694F7C13099D}"/>
              </a:ext>
            </a:extLst>
          </p:cNvPr>
          <p:cNvSpPr>
            <a:spLocks noGrp="1"/>
          </p:cNvSpPr>
          <p:nvPr>
            <p:ph type="body" sz="half" idx="2"/>
          </p:nvPr>
        </p:nvSpPr>
        <p:spPr>
          <a:xfrm>
            <a:off x="535366"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A5131FE5-1503-C617-5E64-A198C133318B}"/>
              </a:ext>
            </a:extLst>
          </p:cNvPr>
          <p:cNvSpPr>
            <a:spLocks noGrp="1"/>
          </p:cNvSpPr>
          <p:nvPr>
            <p:ph type="dt" sz="half" idx="10"/>
          </p:nvPr>
        </p:nvSpPr>
        <p:spPr/>
        <p:txBody>
          <a:bodyPr/>
          <a:lstStyle/>
          <a:p>
            <a:fld id="{F92790CF-7C99-9B4E-949C-B49FB43C442A}" type="datetimeFigureOut">
              <a:rPr lang="en-US" smtClean="0"/>
              <a:t>12/26/24</a:t>
            </a:fld>
            <a:endParaRPr lang="en-US"/>
          </a:p>
        </p:txBody>
      </p:sp>
      <p:sp>
        <p:nvSpPr>
          <p:cNvPr id="6" name="Footer Placeholder 5">
            <a:extLst>
              <a:ext uri="{FF2B5EF4-FFF2-40B4-BE49-F238E27FC236}">
                <a16:creationId xmlns:a16="http://schemas.microsoft.com/office/drawing/2014/main" id="{E6463F8C-F81E-B66D-4F56-76ED943EB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39D57-2AF9-CFDE-A236-1CF314640D71}"/>
              </a:ext>
            </a:extLst>
          </p:cNvPr>
          <p:cNvSpPr>
            <a:spLocks noGrp="1"/>
          </p:cNvSpPr>
          <p:nvPr>
            <p:ph type="sldNum" sz="quarter" idx="12"/>
          </p:nvPr>
        </p:nvSpPr>
        <p:spPr/>
        <p:txBody>
          <a:bodyPr/>
          <a:lstStyle/>
          <a:p>
            <a:fld id="{A745DE8F-87DA-4940-8062-9CA0E0616B91}" type="slidenum">
              <a:rPr lang="en-US" smtClean="0"/>
              <a:t>‹#›</a:t>
            </a:fld>
            <a:endParaRPr lang="en-US"/>
          </a:p>
        </p:txBody>
      </p:sp>
    </p:spTree>
    <p:extLst>
      <p:ext uri="{BB962C8B-B14F-4D97-AF65-F5344CB8AC3E}">
        <p14:creationId xmlns:p14="http://schemas.microsoft.com/office/powerpoint/2010/main" val="194037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7FA87-D0E0-C4B6-04D3-97730C880683}"/>
              </a:ext>
            </a:extLst>
          </p:cNvPr>
          <p:cNvSpPr>
            <a:spLocks noGrp="1"/>
          </p:cNvSpPr>
          <p:nvPr>
            <p:ph type="title"/>
          </p:nvPr>
        </p:nvSpPr>
        <p:spPr>
          <a:xfrm>
            <a:off x="534354"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B79E03-21A1-891B-8E97-6DF93D0E5CCB}"/>
              </a:ext>
            </a:extLst>
          </p:cNvPr>
          <p:cNvSpPr>
            <a:spLocks noGrp="1"/>
          </p:cNvSpPr>
          <p:nvPr>
            <p:ph type="body" idx="1"/>
          </p:nvPr>
        </p:nvSpPr>
        <p:spPr>
          <a:xfrm>
            <a:off x="534354"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515D0-87B9-7DC9-BB60-FF03B0E55094}"/>
              </a:ext>
            </a:extLst>
          </p:cNvPr>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82000"/>
                  </a:schemeClr>
                </a:solidFill>
              </a:defRPr>
            </a:lvl1pPr>
          </a:lstStyle>
          <a:p>
            <a:fld id="{F92790CF-7C99-9B4E-949C-B49FB43C442A}" type="datetimeFigureOut">
              <a:rPr lang="en-US" smtClean="0"/>
              <a:t>12/26/24</a:t>
            </a:fld>
            <a:endParaRPr lang="en-US"/>
          </a:p>
        </p:txBody>
      </p:sp>
      <p:sp>
        <p:nvSpPr>
          <p:cNvPr id="5" name="Footer Placeholder 4">
            <a:extLst>
              <a:ext uri="{FF2B5EF4-FFF2-40B4-BE49-F238E27FC236}">
                <a16:creationId xmlns:a16="http://schemas.microsoft.com/office/drawing/2014/main" id="{8FA5218B-C48C-BD66-C443-FF3F74A092B8}"/>
              </a:ext>
            </a:extLst>
          </p:cNvPr>
          <p:cNvSpPr>
            <a:spLocks noGrp="1"/>
          </p:cNvSpPr>
          <p:nvPr>
            <p:ph type="ftr" sz="quarter" idx="3"/>
          </p:nvPr>
        </p:nvSpPr>
        <p:spPr>
          <a:xfrm>
            <a:off x="2574609" y="9322649"/>
            <a:ext cx="2623185" cy="535517"/>
          </a:xfrm>
          <a:prstGeom prst="rect">
            <a:avLst/>
          </a:prstGeom>
        </p:spPr>
        <p:txBody>
          <a:bodyPr vert="horz" lIns="91440" tIns="45720" rIns="91440" bIns="45720" rtlCol="0" anchor="ctr"/>
          <a:lstStyle>
            <a:lvl1pPr algn="ctr">
              <a:defRPr sz="765">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75542E-3D72-B730-4B1B-F51A2C26E9AF}"/>
              </a:ext>
            </a:extLst>
          </p:cNvPr>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82000"/>
                  </a:schemeClr>
                </a:solidFill>
              </a:defRPr>
            </a:lvl1pPr>
          </a:lstStyle>
          <a:p>
            <a:fld id="{A745DE8F-87DA-4940-8062-9CA0E0616B91}" type="slidenum">
              <a:rPr lang="en-US" smtClean="0"/>
              <a:t>‹#›</a:t>
            </a:fld>
            <a:endParaRPr lang="en-US"/>
          </a:p>
        </p:txBody>
      </p:sp>
    </p:spTree>
    <p:extLst>
      <p:ext uri="{BB962C8B-B14F-4D97-AF65-F5344CB8AC3E}">
        <p14:creationId xmlns:p14="http://schemas.microsoft.com/office/powerpoint/2010/main" val="751752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png"/><Relationship Id="rId18" Type="http://schemas.openxmlformats.org/officeDocument/2006/relationships/hyperlink" Target="http://www.instagram.com/musiccitycounselor"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hyperlink" Target="mailto:%22mailto:laura@musiccityounselor.com%22" TargetMode="Externa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hyperlink" Target="http://www.facebook.com/musiccitycounselor" TargetMode="External"/><Relationship Id="rId20" Type="http://schemas.openxmlformats.org/officeDocument/2006/relationships/hyperlink" Target="http://www.counselorcollab.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hyperlink" Target="http://www.teacherspayteachers.com/store/music-city-counselor" TargetMode="External"/><Relationship Id="rId19"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hyperlink" Target="http://www.musiccitycounselor.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6" Type="http://schemas.openxmlformats.org/officeDocument/2006/relationships/image" Target="../media/image8.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notesSlide" Target="../notesSlides/notesSlide1.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6" Type="http://schemas.openxmlformats.org/officeDocument/2006/relationships/image" Target="../media/image9.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notesSlide" Target="../notesSlides/notesSlide2.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6" Type="http://schemas.openxmlformats.org/officeDocument/2006/relationships/image" Target="../media/image10.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notesSlide" Target="../notesSlides/notesSlide3.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2" Type="http://schemas.openxmlformats.org/officeDocument/2006/relationships/tags" Target="../tags/tag48.xml"/><Relationship Id="rId16" Type="http://schemas.openxmlformats.org/officeDocument/2006/relationships/image" Target="../media/image11.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notesSlide" Target="../notesSlides/notesSlide4.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2" Type="http://schemas.openxmlformats.org/officeDocument/2006/relationships/tags" Target="../tags/tag61.xml"/><Relationship Id="rId16" Type="http://schemas.openxmlformats.org/officeDocument/2006/relationships/image" Target="../media/image12.pn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notesSlide" Target="../notesSlides/notesSlide5.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s://www.teacherspayteachers.com/Store/A-Primary-Kind-Of-Life" TargetMode="External"/><Relationship Id="rId3" Type="http://schemas.openxmlformats.org/officeDocument/2006/relationships/tags" Target="../tags/tag75.xml"/><Relationship Id="rId7" Type="http://schemas.openxmlformats.org/officeDocument/2006/relationships/hyperlink" Target="https://www.etsy.com/shop/SanqunettiStickers" TargetMode="External"/><Relationship Id="rId12" Type="http://schemas.openxmlformats.org/officeDocument/2006/relationships/image" Target="../media/image1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3.png"/><Relationship Id="rId11" Type="http://schemas.openxmlformats.org/officeDocument/2006/relationships/hyperlink" Target="https://www.teacherspayteachers.com/Store/Amy-Groesbeck" TargetMode="External"/><Relationship Id="rId5" Type="http://schemas.openxmlformats.org/officeDocument/2006/relationships/slideLayout" Target="../slideLayouts/slideLayout2.xml"/><Relationship Id="rId10" Type="http://schemas.openxmlformats.org/officeDocument/2006/relationships/image" Target="../media/image15.jpeg"/><Relationship Id="rId4" Type="http://schemas.openxmlformats.org/officeDocument/2006/relationships/tags" Target="../tags/tag76.xml"/><Relationship Id="rId9" Type="http://schemas.openxmlformats.org/officeDocument/2006/relationships/hyperlink" Target="https://www.etsy.com/shop/LimeAndKiwiDesigns" TargetMode="Externa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9"/>
          <a:stretch>
            <a:fillRect/>
          </a:stretch>
        </a:blipFill>
        <a:effectLst/>
      </p:bgPr>
    </p:bg>
    <p:spTree>
      <p:nvGrpSpPr>
        <p:cNvPr id="1" name=""/>
        <p:cNvGrpSpPr/>
        <p:nvPr/>
      </p:nvGrpSpPr>
      <p:grpSpPr>
        <a:xfrm>
          <a:off x="0" y="0"/>
          <a:ext cx="0" cy="0"/>
          <a:chOff x="0" y="0"/>
          <a:chExt cx="0" cy="0"/>
        </a:xfrm>
      </p:grpSpPr>
      <p:pic>
        <p:nvPicPr>
          <p:cNvPr id="30" name="Picture 29">
            <a:hlinkClick r:id="rId10"/>
            <a:extLst>
              <a:ext uri="{FF2B5EF4-FFF2-40B4-BE49-F238E27FC236}">
                <a16:creationId xmlns:a16="http://schemas.microsoft.com/office/drawing/2014/main" id="{93BD9BF7-0B85-3DC9-91BE-57731D73BD69}"/>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bwMode="auto">
          <a:xfrm>
            <a:off x="3175816" y="6945993"/>
            <a:ext cx="1443494" cy="1443494"/>
          </a:xfrm>
          <a:prstGeom prst="rect">
            <a:avLst/>
          </a:prstGeom>
        </p:spPr>
      </p:pic>
      <p:pic>
        <p:nvPicPr>
          <p:cNvPr id="32" name="Picture 31">
            <a:hlinkClick r:id="rId12"/>
            <a:extLst>
              <a:ext uri="{FF2B5EF4-FFF2-40B4-BE49-F238E27FC236}">
                <a16:creationId xmlns:a16="http://schemas.microsoft.com/office/drawing/2014/main" id="{1948294B-AAF8-4A0A-965E-2D0D050BFFEA}"/>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bwMode="auto">
          <a:xfrm>
            <a:off x="6194598" y="6945993"/>
            <a:ext cx="1443495" cy="1443495"/>
          </a:xfrm>
          <a:prstGeom prst="rect">
            <a:avLst/>
          </a:prstGeom>
        </p:spPr>
      </p:pic>
      <p:pic>
        <p:nvPicPr>
          <p:cNvPr id="34" name="Picture 33">
            <a:hlinkClick r:id="rId14"/>
            <a:extLst>
              <a:ext uri="{FF2B5EF4-FFF2-40B4-BE49-F238E27FC236}">
                <a16:creationId xmlns:a16="http://schemas.microsoft.com/office/drawing/2014/main" id="{4F7A44F8-D375-478B-A5A9-C2D77387F20F}"/>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bwMode="auto">
          <a:xfrm>
            <a:off x="4671722" y="6963824"/>
            <a:ext cx="1443496" cy="1443496"/>
          </a:xfrm>
          <a:prstGeom prst="rect">
            <a:avLst/>
          </a:prstGeom>
        </p:spPr>
      </p:pic>
      <p:pic>
        <p:nvPicPr>
          <p:cNvPr id="28" name="Picture 27">
            <a:hlinkClick r:id="rId16"/>
            <a:extLst>
              <a:ext uri="{FF2B5EF4-FFF2-40B4-BE49-F238E27FC236}">
                <a16:creationId xmlns:a16="http://schemas.microsoft.com/office/drawing/2014/main" id="{0CB8A70A-BD39-4BDD-AD3E-67A2E04AE348}"/>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bwMode="auto">
          <a:xfrm>
            <a:off x="134307" y="6936763"/>
            <a:ext cx="1443496" cy="1443496"/>
          </a:xfrm>
          <a:prstGeom prst="rect">
            <a:avLst/>
          </a:prstGeom>
        </p:spPr>
      </p:pic>
      <p:pic>
        <p:nvPicPr>
          <p:cNvPr id="36" name="Picture 35">
            <a:hlinkClick r:id="rId18"/>
            <a:extLst>
              <a:ext uri="{FF2B5EF4-FFF2-40B4-BE49-F238E27FC236}">
                <a16:creationId xmlns:a16="http://schemas.microsoft.com/office/drawing/2014/main" id="{D9671B43-56A8-2C48-8185-DCA75A5F5106}"/>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bwMode="auto">
          <a:xfrm>
            <a:off x="1651141" y="6942919"/>
            <a:ext cx="1443496" cy="1443496"/>
          </a:xfrm>
          <a:prstGeom prst="rect">
            <a:avLst/>
          </a:prstGeom>
        </p:spPr>
      </p:pic>
      <p:sp>
        <p:nvSpPr>
          <p:cNvPr id="12" name="TextBox 11">
            <a:extLst>
              <a:ext uri="{FF2B5EF4-FFF2-40B4-BE49-F238E27FC236}">
                <a16:creationId xmlns:a16="http://schemas.microsoft.com/office/drawing/2014/main" id="{F5B40BDA-B7AE-B59A-C4AE-3B2BC43AB679}"/>
              </a:ext>
            </a:extLst>
          </p:cNvPr>
          <p:cNvSpPr txBox="1"/>
          <p:nvPr>
            <p:custDataLst>
              <p:tags r:id="rId6"/>
            </p:custDataLst>
          </p:nvPr>
        </p:nvSpPr>
        <p:spPr>
          <a:xfrm>
            <a:off x="688251" y="9145523"/>
            <a:ext cx="6986015" cy="461665"/>
          </a:xfrm>
          <a:prstGeom prst="rect">
            <a:avLst/>
          </a:prstGeom>
          <a:noFill/>
        </p:spPr>
        <p:txBody>
          <a:bodyPr wrap="square" rtlCol="0">
            <a:spAutoFit/>
          </a:bodyPr>
          <a:lstStyle/>
          <a:p>
            <a:pPr algn="ctr"/>
            <a:r>
              <a:rPr lang="en-US" sz="2400" dirty="0">
                <a:latin typeface="APLPapaTroll" panose="02000603000000000000" pitchFamily="2" charset="0"/>
                <a:ea typeface="APLPapaTroll" panose="02000603000000000000" pitchFamily="2" charset="0"/>
                <a:hlinkClick r:id="rId14"/>
              </a:rPr>
              <a:t>www.musiccitycounselor.com</a:t>
            </a:r>
            <a:r>
              <a:rPr lang="en-US" sz="2400" dirty="0">
                <a:latin typeface="APLPapaTroll" panose="02000603000000000000" pitchFamily="2" charset="0"/>
                <a:ea typeface="APLPapaTroll" panose="02000603000000000000" pitchFamily="2" charset="0"/>
              </a:rPr>
              <a:t> </a:t>
            </a:r>
          </a:p>
        </p:txBody>
      </p:sp>
      <p:sp>
        <p:nvSpPr>
          <p:cNvPr id="13" name="TextBox 12">
            <a:extLst>
              <a:ext uri="{FF2B5EF4-FFF2-40B4-BE49-F238E27FC236}">
                <a16:creationId xmlns:a16="http://schemas.microsoft.com/office/drawing/2014/main" id="{BA4F04D8-C0AB-38EC-D936-3429C04A5E60}"/>
              </a:ext>
            </a:extLst>
          </p:cNvPr>
          <p:cNvSpPr txBox="1"/>
          <p:nvPr>
            <p:custDataLst>
              <p:tags r:id="rId7"/>
            </p:custDataLst>
          </p:nvPr>
        </p:nvSpPr>
        <p:spPr>
          <a:xfrm>
            <a:off x="982380" y="9504140"/>
            <a:ext cx="6902154" cy="461665"/>
          </a:xfrm>
          <a:prstGeom prst="rect">
            <a:avLst/>
          </a:prstGeom>
          <a:noFill/>
        </p:spPr>
        <p:txBody>
          <a:bodyPr wrap="square" rtlCol="0">
            <a:spAutoFit/>
          </a:bodyPr>
          <a:lstStyle/>
          <a:p>
            <a:pPr algn="ctr"/>
            <a:r>
              <a:rPr lang="en-US" sz="2400" dirty="0">
                <a:latin typeface="APLPapaTroll" panose="02000603000000000000" pitchFamily="2" charset="0"/>
                <a:ea typeface="APLPapaTroll" panose="02000603000000000000" pitchFamily="2" charset="0"/>
                <a:hlinkClick r:id="rId20"/>
              </a:rPr>
              <a:t>www.counselorcollab.com</a:t>
            </a:r>
            <a:r>
              <a:rPr lang="en-US" sz="2400" dirty="0">
                <a:latin typeface="APLPapaTroll" panose="02000603000000000000" pitchFamily="2" charset="0"/>
                <a:ea typeface="APLPapaTroll" panose="02000603000000000000" pitchFamily="2" charset="0"/>
              </a:rPr>
              <a:t> </a:t>
            </a:r>
          </a:p>
        </p:txBody>
      </p:sp>
    </p:spTree>
    <p:extLst>
      <p:ext uri="{BB962C8B-B14F-4D97-AF65-F5344CB8AC3E}">
        <p14:creationId xmlns:p14="http://schemas.microsoft.com/office/powerpoint/2010/main" val="185534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73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16"/>
          <a:stretch>
            <a:fillRect/>
          </a:stretch>
        </a:blipFill>
        <a:effectLst/>
      </p:bgPr>
    </p:bg>
    <p:spTree>
      <p:nvGrpSpPr>
        <p:cNvPr id="1" name="">
          <a:extLst>
            <a:ext uri="{FF2B5EF4-FFF2-40B4-BE49-F238E27FC236}">
              <a16:creationId xmlns:a16="http://schemas.microsoft.com/office/drawing/2014/main" id="{BC80C248-8764-63AF-5007-5E9039EA756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C7DAEB2-E0CB-B652-A252-21AB8D24061C}"/>
              </a:ext>
            </a:extLst>
          </p:cNvPr>
          <p:cNvSpPr txBox="1"/>
          <p:nvPr>
            <p:custDataLst>
              <p:tags r:id="rId1"/>
            </p:custDataLst>
          </p:nvPr>
        </p:nvSpPr>
        <p:spPr>
          <a:xfrm>
            <a:off x="-363566" y="962320"/>
            <a:ext cx="8518803" cy="1523494"/>
          </a:xfrm>
          <a:prstGeom prst="rect">
            <a:avLst/>
          </a:prstGeom>
          <a:noFill/>
        </p:spPr>
        <p:txBody>
          <a:bodyPr wrap="square" rtlCol="0">
            <a:spAutoFit/>
          </a:bodyPr>
          <a:lstStyle/>
          <a:p>
            <a:pPr algn="ctr"/>
            <a:r>
              <a:rPr lang="en-US" sz="9300" b="1" dirty="0">
                <a:ln w="28575">
                  <a:solidFill>
                    <a:schemeClr val="tx1"/>
                  </a:solidFill>
                </a:ln>
                <a:solidFill>
                  <a:srgbClr val="F6ACAB"/>
                </a:solidFill>
                <a:latin typeface="KABerrySmoothie" pitchFamily="2" charset="0"/>
                <a:ea typeface="APLRABBITHOLE" panose="02000603000000000000" pitchFamily="2" charset="0"/>
              </a:rPr>
              <a:t>I</a:t>
            </a:r>
            <a:r>
              <a:rPr lang="en-US" sz="9300" b="1" dirty="0">
                <a:ln w="28575">
                  <a:solidFill>
                    <a:schemeClr val="tx1"/>
                  </a:solidFill>
                </a:ln>
                <a:solidFill>
                  <a:srgbClr val="FBCDD9"/>
                </a:solidFill>
                <a:latin typeface="KABerrySmoothie" pitchFamily="2" charset="0"/>
                <a:ea typeface="APLRABBITHOLE" panose="02000603000000000000" pitchFamily="2" charset="0"/>
              </a:rPr>
              <a:t>n</a:t>
            </a:r>
            <a:r>
              <a:rPr lang="en-US" sz="9300" b="1" dirty="0">
                <a:ln w="28575">
                  <a:solidFill>
                    <a:schemeClr val="tx1"/>
                  </a:solidFill>
                </a:ln>
                <a:solidFill>
                  <a:srgbClr val="FFBD81"/>
                </a:solidFill>
                <a:latin typeface="KABerrySmoothie" pitchFamily="2" charset="0"/>
                <a:ea typeface="APLRABBITHOLE" panose="02000603000000000000" pitchFamily="2" charset="0"/>
              </a:rPr>
              <a:t>d</a:t>
            </a:r>
            <a:r>
              <a:rPr lang="en-US" sz="9300" b="1" dirty="0">
                <a:ln w="28575">
                  <a:solidFill>
                    <a:schemeClr val="tx1"/>
                  </a:solidFill>
                </a:ln>
                <a:solidFill>
                  <a:srgbClr val="FDF5A8"/>
                </a:solidFill>
                <a:latin typeface="KABerrySmoothie" pitchFamily="2" charset="0"/>
                <a:ea typeface="APLRABBITHOLE" panose="02000603000000000000" pitchFamily="2" charset="0"/>
              </a:rPr>
              <a:t>i</a:t>
            </a:r>
            <a:r>
              <a:rPr lang="en-US" sz="9300" b="1" dirty="0">
                <a:ln w="28575">
                  <a:solidFill>
                    <a:schemeClr val="tx1"/>
                  </a:solidFill>
                </a:ln>
                <a:solidFill>
                  <a:srgbClr val="BBE2CE"/>
                </a:solidFill>
                <a:latin typeface="KABerrySmoothie" pitchFamily="2" charset="0"/>
                <a:ea typeface="APLRABBITHOLE" panose="02000603000000000000" pitchFamily="2" charset="0"/>
              </a:rPr>
              <a:t>v</a:t>
            </a:r>
            <a:r>
              <a:rPr lang="en-US" sz="9300" b="1" dirty="0">
                <a:ln w="28575">
                  <a:solidFill>
                    <a:schemeClr val="tx1"/>
                  </a:solidFill>
                </a:ln>
                <a:solidFill>
                  <a:srgbClr val="D4FBE8"/>
                </a:solidFill>
                <a:latin typeface="KABerrySmoothie" pitchFamily="2" charset="0"/>
                <a:ea typeface="APLRABBITHOLE" panose="02000603000000000000" pitchFamily="2" charset="0"/>
              </a:rPr>
              <a:t>i</a:t>
            </a:r>
            <a:r>
              <a:rPr lang="en-US" sz="9300" b="1" dirty="0">
                <a:ln w="28575">
                  <a:solidFill>
                    <a:schemeClr val="tx1"/>
                  </a:solidFill>
                </a:ln>
                <a:solidFill>
                  <a:srgbClr val="C7FAFB"/>
                </a:solidFill>
                <a:latin typeface="KABerrySmoothie" pitchFamily="2" charset="0"/>
                <a:ea typeface="APLRABBITHOLE" panose="02000603000000000000" pitchFamily="2" charset="0"/>
              </a:rPr>
              <a:t>d</a:t>
            </a:r>
            <a:r>
              <a:rPr lang="en-US" sz="9300" b="1" dirty="0">
                <a:ln w="28575">
                  <a:solidFill>
                    <a:schemeClr val="tx1"/>
                  </a:solidFill>
                </a:ln>
                <a:solidFill>
                  <a:srgbClr val="E2FAF9"/>
                </a:solidFill>
                <a:latin typeface="KABerrySmoothie" pitchFamily="2" charset="0"/>
                <a:ea typeface="APLRABBITHOLE" panose="02000603000000000000" pitchFamily="2" charset="0"/>
              </a:rPr>
              <a:t>u</a:t>
            </a:r>
            <a:r>
              <a:rPr lang="en-US" sz="9300" b="1" dirty="0">
                <a:ln w="28575">
                  <a:solidFill>
                    <a:schemeClr val="tx1"/>
                  </a:solidFill>
                </a:ln>
                <a:solidFill>
                  <a:srgbClr val="E4DBF7"/>
                </a:solidFill>
                <a:latin typeface="KABerrySmoothie" pitchFamily="2" charset="0"/>
                <a:ea typeface="APLRABBITHOLE" panose="02000603000000000000" pitchFamily="2" charset="0"/>
              </a:rPr>
              <a:t>a</a:t>
            </a:r>
            <a:r>
              <a:rPr lang="en-US" sz="9300" b="1" dirty="0">
                <a:ln w="28575">
                  <a:solidFill>
                    <a:schemeClr val="tx1"/>
                  </a:solidFill>
                </a:ln>
                <a:solidFill>
                  <a:srgbClr val="F6ACAB"/>
                </a:solidFill>
                <a:latin typeface="KABerrySmoothie" pitchFamily="2" charset="0"/>
                <a:ea typeface="APLRABBITHOLE" panose="02000603000000000000" pitchFamily="2" charset="0"/>
              </a:rPr>
              <a:t>l </a:t>
            </a:r>
            <a:r>
              <a:rPr lang="en-US" sz="9300" b="1" dirty="0">
                <a:ln w="28575">
                  <a:solidFill>
                    <a:schemeClr val="tx1"/>
                  </a:solidFill>
                </a:ln>
                <a:solidFill>
                  <a:srgbClr val="FBCDD9"/>
                </a:solidFill>
                <a:latin typeface="KABerrySmoothie" pitchFamily="2" charset="0"/>
                <a:ea typeface="APLRABBITHOLE" panose="02000603000000000000" pitchFamily="2" charset="0"/>
              </a:rPr>
              <a:t>r</a:t>
            </a:r>
            <a:r>
              <a:rPr lang="en-US" sz="9300" b="1" dirty="0">
                <a:ln w="28575">
                  <a:solidFill>
                    <a:schemeClr val="tx1"/>
                  </a:solidFill>
                </a:ln>
                <a:solidFill>
                  <a:srgbClr val="FFBD81"/>
                </a:solidFill>
                <a:latin typeface="KABerrySmoothie" pitchFamily="2" charset="0"/>
                <a:ea typeface="APLRABBITHOLE" panose="02000603000000000000" pitchFamily="2" charset="0"/>
              </a:rPr>
              <a:t>e</a:t>
            </a:r>
            <a:r>
              <a:rPr lang="en-US" sz="9300" b="1" dirty="0">
                <a:ln w="28575">
                  <a:solidFill>
                    <a:schemeClr val="tx1"/>
                  </a:solidFill>
                </a:ln>
                <a:solidFill>
                  <a:srgbClr val="FDF5A8"/>
                </a:solidFill>
                <a:latin typeface="KABerrySmoothie" pitchFamily="2" charset="0"/>
                <a:ea typeface="APLRABBITHOLE" panose="02000603000000000000" pitchFamily="2" charset="0"/>
              </a:rPr>
              <a:t>p</a:t>
            </a:r>
            <a:r>
              <a:rPr lang="en-US" sz="9300" b="1" dirty="0">
                <a:ln w="28575">
                  <a:solidFill>
                    <a:schemeClr val="tx1"/>
                  </a:solidFill>
                </a:ln>
                <a:solidFill>
                  <a:srgbClr val="BBE2CE"/>
                </a:solidFill>
                <a:latin typeface="KABerrySmoothie" pitchFamily="2" charset="0"/>
                <a:ea typeface="APLRABBITHOLE" panose="02000603000000000000" pitchFamily="2" charset="0"/>
              </a:rPr>
              <a:t>o</a:t>
            </a:r>
            <a:r>
              <a:rPr lang="en-US" sz="9300" b="1" dirty="0">
                <a:ln w="28575">
                  <a:solidFill>
                    <a:schemeClr val="tx1"/>
                  </a:solidFill>
                </a:ln>
                <a:solidFill>
                  <a:srgbClr val="D4FBE8"/>
                </a:solidFill>
                <a:latin typeface="KABerrySmoothie" pitchFamily="2" charset="0"/>
                <a:ea typeface="APLRABBITHOLE" panose="02000603000000000000" pitchFamily="2" charset="0"/>
              </a:rPr>
              <a:t>r</a:t>
            </a:r>
            <a:r>
              <a:rPr lang="en-US" sz="9300" b="1" dirty="0">
                <a:ln w="28575">
                  <a:solidFill>
                    <a:schemeClr val="tx1"/>
                  </a:solidFill>
                </a:ln>
                <a:solidFill>
                  <a:srgbClr val="C7FAFB"/>
                </a:solidFill>
                <a:latin typeface="KABerrySmoothie" pitchFamily="2" charset="0"/>
                <a:ea typeface="APLRABBITHOLE" panose="02000603000000000000" pitchFamily="2" charset="0"/>
              </a:rPr>
              <a:t>t</a:t>
            </a:r>
            <a:endParaRPr lang="en-US" sz="9300" dirty="0">
              <a:ln w="28575">
                <a:solidFill>
                  <a:schemeClr val="tx1"/>
                </a:solidFill>
              </a:ln>
            </a:endParaRPr>
          </a:p>
        </p:txBody>
      </p:sp>
      <p:sp>
        <p:nvSpPr>
          <p:cNvPr id="85" name="TextBox 84">
            <a:extLst>
              <a:ext uri="{FF2B5EF4-FFF2-40B4-BE49-F238E27FC236}">
                <a16:creationId xmlns:a16="http://schemas.microsoft.com/office/drawing/2014/main" id="{A0DB0695-B716-C4AB-6CB2-68CB4FA122B1}"/>
              </a:ext>
            </a:extLst>
          </p:cNvPr>
          <p:cNvSpPr txBox="1"/>
          <p:nvPr>
            <p:custDataLst>
              <p:tags r:id="rId2"/>
            </p:custDataLst>
          </p:nvPr>
        </p:nvSpPr>
        <p:spPr>
          <a:xfrm>
            <a:off x="518454" y="1993517"/>
            <a:ext cx="6754761" cy="1015663"/>
          </a:xfrm>
          <a:prstGeom prst="rect">
            <a:avLst/>
          </a:prstGeom>
          <a:noFill/>
        </p:spPr>
        <p:txBody>
          <a:bodyPr wrap="square" rtlCol="0">
            <a:spAutoFit/>
          </a:bodyPr>
          <a:lstStyle/>
          <a:p>
            <a:pPr algn="ctr"/>
            <a:r>
              <a:rPr lang="en-US" sz="6000" dirty="0">
                <a:latin typeface="KALovekind" pitchFamily="2" charset="0"/>
                <a:ea typeface="APLRABBITHOLE" panose="02000603000000000000" pitchFamily="2" charset="0"/>
                <a:cs typeface="KAElementary" pitchFamily="2" charset="-127"/>
              </a:rPr>
              <a:t>Juana Hernandez-Lopez</a:t>
            </a:r>
          </a:p>
        </p:txBody>
      </p:sp>
      <p:sp>
        <p:nvSpPr>
          <p:cNvPr id="15" name="TextBox 14">
            <a:extLst>
              <a:ext uri="{FF2B5EF4-FFF2-40B4-BE49-F238E27FC236}">
                <a16:creationId xmlns:a16="http://schemas.microsoft.com/office/drawing/2014/main" id="{C69ED23E-89DB-159E-A663-870428259DD4}"/>
              </a:ext>
            </a:extLst>
          </p:cNvPr>
          <p:cNvSpPr txBox="1"/>
          <p:nvPr>
            <p:custDataLst>
              <p:tags r:id="rId3"/>
            </p:custDataLst>
          </p:nvPr>
        </p:nvSpPr>
        <p:spPr>
          <a:xfrm>
            <a:off x="-679819" y="449826"/>
            <a:ext cx="9151312" cy="1138773"/>
          </a:xfrm>
          <a:prstGeom prst="rect">
            <a:avLst/>
          </a:prstGeom>
          <a:noFill/>
        </p:spPr>
        <p:txBody>
          <a:bodyPr wrap="square" rtlCol="0">
            <a:spAutoFit/>
          </a:bodyPr>
          <a:lstStyle/>
          <a:p>
            <a:pPr algn="ctr"/>
            <a:r>
              <a:rPr lang="en-US" sz="6600" b="1" dirty="0">
                <a:latin typeface="AGHOWDOYOUSURVIVE" panose="02000603000000000000" pitchFamily="2" charset="0"/>
                <a:ea typeface="AGHOWDOYOUSURVIVE" panose="02000603000000000000" pitchFamily="2" charset="0"/>
              </a:rPr>
              <a:t>School counseling</a:t>
            </a:r>
          </a:p>
        </p:txBody>
      </p:sp>
      <p:sp>
        <p:nvSpPr>
          <p:cNvPr id="18" name="TextBox 17">
            <a:extLst>
              <a:ext uri="{FF2B5EF4-FFF2-40B4-BE49-F238E27FC236}">
                <a16:creationId xmlns:a16="http://schemas.microsoft.com/office/drawing/2014/main" id="{9D20E56F-44C0-B9AC-CF38-F86C0C76A07A}"/>
              </a:ext>
            </a:extLst>
          </p:cNvPr>
          <p:cNvSpPr txBox="1"/>
          <p:nvPr>
            <p:custDataLst>
              <p:tags r:id="rId4"/>
            </p:custDataLst>
          </p:nvPr>
        </p:nvSpPr>
        <p:spPr>
          <a:xfrm>
            <a:off x="4074978" y="3368538"/>
            <a:ext cx="3101641"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Counseling Goals:</a:t>
            </a:r>
          </a:p>
        </p:txBody>
      </p:sp>
      <p:sp>
        <p:nvSpPr>
          <p:cNvPr id="32" name="TextBox 31">
            <a:extLst>
              <a:ext uri="{FF2B5EF4-FFF2-40B4-BE49-F238E27FC236}">
                <a16:creationId xmlns:a16="http://schemas.microsoft.com/office/drawing/2014/main" id="{86ADDFD7-C255-25B0-5A83-632FCB7EF2E6}"/>
              </a:ext>
            </a:extLst>
          </p:cNvPr>
          <p:cNvSpPr txBox="1"/>
          <p:nvPr>
            <p:custDataLst>
              <p:tags r:id="rId5"/>
            </p:custDataLst>
          </p:nvPr>
        </p:nvSpPr>
        <p:spPr>
          <a:xfrm>
            <a:off x="1008896" y="2764440"/>
            <a:ext cx="2756481"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Session dates:</a:t>
            </a:r>
          </a:p>
        </p:txBody>
      </p:sp>
      <p:sp>
        <p:nvSpPr>
          <p:cNvPr id="48" name="TextBox 47">
            <a:extLst>
              <a:ext uri="{FF2B5EF4-FFF2-40B4-BE49-F238E27FC236}">
                <a16:creationId xmlns:a16="http://schemas.microsoft.com/office/drawing/2014/main" id="{74FA9C3D-32D8-03D1-9F70-5FA18DEA5F11}"/>
              </a:ext>
            </a:extLst>
          </p:cNvPr>
          <p:cNvSpPr txBox="1"/>
          <p:nvPr>
            <p:custDataLst>
              <p:tags r:id="rId6"/>
            </p:custDataLst>
          </p:nvPr>
        </p:nvSpPr>
        <p:spPr>
          <a:xfrm>
            <a:off x="746197" y="7141617"/>
            <a:ext cx="3082065"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Student data:</a:t>
            </a:r>
          </a:p>
        </p:txBody>
      </p:sp>
      <p:sp>
        <p:nvSpPr>
          <p:cNvPr id="64" name="TextBox 63">
            <a:extLst>
              <a:ext uri="{FF2B5EF4-FFF2-40B4-BE49-F238E27FC236}">
                <a16:creationId xmlns:a16="http://schemas.microsoft.com/office/drawing/2014/main" id="{4E7F3935-18F9-8C39-A514-F12AAEE491CD}"/>
              </a:ext>
            </a:extLst>
          </p:cNvPr>
          <p:cNvSpPr txBox="1"/>
          <p:nvPr>
            <p:custDataLst>
              <p:tags r:id="rId7"/>
            </p:custDataLst>
          </p:nvPr>
        </p:nvSpPr>
        <p:spPr>
          <a:xfrm>
            <a:off x="3979779" y="6740955"/>
            <a:ext cx="3356926" cy="584775"/>
          </a:xfrm>
          <a:prstGeom prst="rect">
            <a:avLst/>
          </a:prstGeom>
          <a:noFill/>
        </p:spPr>
        <p:txBody>
          <a:bodyPr wrap="square" rtlCol="0">
            <a:spAutoFit/>
          </a:bodyPr>
          <a:lstStyle/>
          <a:p>
            <a:pPr algn="ctr"/>
            <a:r>
              <a:rPr lang="en-US" sz="3200" dirty="0">
                <a:latin typeface="KABerrySmoothie" pitchFamily="2" charset="0"/>
                <a:ea typeface="APLCAPSLOCK" panose="02000603000000000000" pitchFamily="2" charset="0"/>
              </a:rPr>
              <a:t>Stakeholders say:</a:t>
            </a:r>
          </a:p>
        </p:txBody>
      </p:sp>
      <p:sp>
        <p:nvSpPr>
          <p:cNvPr id="72" name="TextBox 71">
            <a:extLst>
              <a:ext uri="{FF2B5EF4-FFF2-40B4-BE49-F238E27FC236}">
                <a16:creationId xmlns:a16="http://schemas.microsoft.com/office/drawing/2014/main" id="{9D77ECAF-D54E-855C-2E2E-0F22412BF30C}"/>
              </a:ext>
            </a:extLst>
          </p:cNvPr>
          <p:cNvSpPr txBox="1"/>
          <p:nvPr>
            <p:custDataLst>
              <p:tags r:id="rId8"/>
            </p:custDataLst>
          </p:nvPr>
        </p:nvSpPr>
        <p:spPr>
          <a:xfrm>
            <a:off x="4698787" y="3859728"/>
            <a:ext cx="2351060" cy="2723823"/>
          </a:xfrm>
          <a:prstGeom prst="rect">
            <a:avLst/>
          </a:prstGeom>
          <a:noFill/>
        </p:spPr>
        <p:txBody>
          <a:bodyPr wrap="square" rtlCol="0">
            <a:spAutoFit/>
          </a:bodyPr>
          <a:lstStyle/>
          <a:p>
            <a:r>
              <a:rPr lang="en-US" sz="1600" dirty="0">
                <a:latin typeface="APLPapaTroll" panose="02000603000000000000" pitchFamily="2" charset="0"/>
                <a:ea typeface="APLPapaTroll" panose="02000603000000000000" pitchFamily="2" charset="0"/>
              </a:rPr>
              <a:t>Juana will have 25% less discipline referrals in Quarter 3.</a:t>
            </a:r>
          </a:p>
          <a:p>
            <a:endParaRPr lang="en-US" sz="900" dirty="0">
              <a:latin typeface="APLPapaTroll" panose="02000603000000000000" pitchFamily="2" charset="0"/>
              <a:ea typeface="APLPapaTroll" panose="02000603000000000000" pitchFamily="2" charset="0"/>
            </a:endParaRPr>
          </a:p>
          <a:p>
            <a:r>
              <a:rPr lang="en-US" sz="1600" dirty="0">
                <a:latin typeface="APLPapaTroll" panose="02000603000000000000" pitchFamily="2" charset="0"/>
                <a:ea typeface="APLPapaTroll" panose="02000603000000000000" pitchFamily="2" charset="0"/>
              </a:rPr>
              <a:t>Juana will learn to name her feelings.</a:t>
            </a:r>
          </a:p>
          <a:p>
            <a:endParaRPr lang="en-US" sz="900" dirty="0">
              <a:latin typeface="APLPapaTroll" panose="02000603000000000000" pitchFamily="2" charset="0"/>
              <a:ea typeface="APLPapaTroll" panose="02000603000000000000" pitchFamily="2" charset="0"/>
            </a:endParaRPr>
          </a:p>
          <a:p>
            <a:endParaRPr lang="en-US" sz="900" dirty="0">
              <a:latin typeface="APLPapaTroll" panose="02000603000000000000" pitchFamily="2" charset="0"/>
              <a:ea typeface="APLPapaTroll" panose="02000603000000000000" pitchFamily="2" charset="0"/>
            </a:endParaRPr>
          </a:p>
          <a:p>
            <a:r>
              <a:rPr lang="en-US" sz="1600" dirty="0">
                <a:latin typeface="APLPapaTroll" panose="02000603000000000000" pitchFamily="2" charset="0"/>
                <a:ea typeface="APLPapaTroll" panose="02000603000000000000" pitchFamily="2" charset="0"/>
              </a:rPr>
              <a:t>Juana will be able to choose and use a </a:t>
            </a:r>
          </a:p>
          <a:p>
            <a:r>
              <a:rPr lang="en-US" sz="1600" dirty="0">
                <a:latin typeface="APLPapaTroll" panose="02000603000000000000" pitchFamily="2" charset="0"/>
                <a:ea typeface="APLPapaTroll" panose="02000603000000000000" pitchFamily="2" charset="0"/>
              </a:rPr>
              <a:t>coping skill when escalated.</a:t>
            </a:r>
          </a:p>
        </p:txBody>
      </p:sp>
      <p:sp>
        <p:nvSpPr>
          <p:cNvPr id="73" name="TextBox 72">
            <a:extLst>
              <a:ext uri="{FF2B5EF4-FFF2-40B4-BE49-F238E27FC236}">
                <a16:creationId xmlns:a16="http://schemas.microsoft.com/office/drawing/2014/main" id="{F4F530F4-4B1B-B24B-48F9-BB87DFBEC275}"/>
              </a:ext>
            </a:extLst>
          </p:cNvPr>
          <p:cNvSpPr txBox="1"/>
          <p:nvPr>
            <p:custDataLst>
              <p:tags r:id="rId9"/>
            </p:custDataLst>
          </p:nvPr>
        </p:nvSpPr>
        <p:spPr>
          <a:xfrm>
            <a:off x="4001352" y="7164880"/>
            <a:ext cx="3250798" cy="1077218"/>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“Juana has been made great progress on her behavior since working with Mrs. Oathout!”</a:t>
            </a:r>
          </a:p>
          <a:p>
            <a:pPr algn="ctr"/>
            <a:r>
              <a:rPr lang="en-US" sz="1600" dirty="0">
                <a:latin typeface="APLPapaTroll" panose="02000603000000000000" pitchFamily="2" charset="0"/>
                <a:ea typeface="APLPapaTroll" panose="02000603000000000000" pitchFamily="2" charset="0"/>
              </a:rPr>
              <a:t>– Mrs. Nichols </a:t>
            </a:r>
          </a:p>
        </p:txBody>
      </p:sp>
      <p:sp>
        <p:nvSpPr>
          <p:cNvPr id="74" name="TextBox 73">
            <a:extLst>
              <a:ext uri="{FF2B5EF4-FFF2-40B4-BE49-F238E27FC236}">
                <a16:creationId xmlns:a16="http://schemas.microsoft.com/office/drawing/2014/main" id="{89230A16-1D5B-4EE6-0E5D-CA7D0D7202E5}"/>
              </a:ext>
            </a:extLst>
          </p:cNvPr>
          <p:cNvSpPr txBox="1"/>
          <p:nvPr>
            <p:custDataLst>
              <p:tags r:id="rId10"/>
            </p:custDataLst>
          </p:nvPr>
        </p:nvSpPr>
        <p:spPr>
          <a:xfrm>
            <a:off x="766778" y="7664983"/>
            <a:ext cx="3191126"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PLPapaTroll" panose="02000603000000000000" pitchFamily="2" charset="0"/>
                <a:ea typeface="APLPapaTroll" panose="02000603000000000000" pitchFamily="2" charset="0"/>
              </a:rPr>
              <a:t>95% attendance rate</a:t>
            </a:r>
          </a:p>
          <a:p>
            <a:pPr marL="285750" indent="-285750">
              <a:buFont typeface="Arial" panose="020B0604020202020204" pitchFamily="34" charset="0"/>
              <a:buChar char="•"/>
            </a:pPr>
            <a:r>
              <a:rPr lang="en-US" sz="1600" dirty="0">
                <a:latin typeface="APLPapaTroll" panose="02000603000000000000" pitchFamily="2" charset="0"/>
                <a:ea typeface="APLPapaTroll" panose="02000603000000000000" pitchFamily="2" charset="0"/>
              </a:rPr>
              <a:t>Above grade level in reading, below benchmark in math</a:t>
            </a:r>
          </a:p>
          <a:p>
            <a:pPr marL="285750" indent="-285750">
              <a:buFont typeface="Arial" panose="020B0604020202020204" pitchFamily="34" charset="0"/>
              <a:buChar char="•"/>
            </a:pPr>
            <a:r>
              <a:rPr lang="en-US" sz="1600" dirty="0">
                <a:latin typeface="APLPapaTroll" panose="02000603000000000000" pitchFamily="2" charset="0"/>
                <a:ea typeface="APLPapaTroll" panose="02000603000000000000" pitchFamily="2" charset="0"/>
              </a:rPr>
              <a:t>Grades: C’s and D’s</a:t>
            </a:r>
          </a:p>
          <a:p>
            <a:pPr marL="285750" indent="-285750">
              <a:buFont typeface="Arial" panose="020B0604020202020204" pitchFamily="34" charset="0"/>
              <a:buChar char="•"/>
            </a:pPr>
            <a:r>
              <a:rPr lang="en-US" sz="1600" dirty="0">
                <a:latin typeface="APLPapaTroll" panose="02000603000000000000" pitchFamily="2" charset="0"/>
                <a:ea typeface="APLPapaTroll" panose="02000603000000000000" pitchFamily="2" charset="0"/>
              </a:rPr>
              <a:t>6 discipline referrals Quarter 2</a:t>
            </a:r>
          </a:p>
          <a:p>
            <a:pPr marL="285750" indent="-285750">
              <a:buFont typeface="Arial" panose="020B0604020202020204" pitchFamily="34" charset="0"/>
              <a:buChar char="•"/>
            </a:pPr>
            <a:r>
              <a:rPr lang="en-US" sz="1600" dirty="0">
                <a:latin typeface="APLPapaTroll" panose="02000603000000000000" pitchFamily="2" charset="0"/>
                <a:ea typeface="APLPapaTroll" panose="02000603000000000000" pitchFamily="2" charset="0"/>
              </a:rPr>
              <a:t>Support Team meeting  scheduled for February 26</a:t>
            </a:r>
            <a:r>
              <a:rPr lang="en-US" sz="1600" baseline="30000" dirty="0">
                <a:latin typeface="APLPapaTroll" panose="02000603000000000000" pitchFamily="2" charset="0"/>
                <a:ea typeface="APLPapaTroll" panose="02000603000000000000" pitchFamily="2" charset="0"/>
              </a:rPr>
              <a:t>th</a:t>
            </a:r>
            <a:r>
              <a:rPr lang="en-US" sz="1600" dirty="0">
                <a:latin typeface="APLPapaTroll" panose="02000603000000000000" pitchFamily="2" charset="0"/>
                <a:ea typeface="APLPapaTroll" panose="02000603000000000000" pitchFamily="2" charset="0"/>
              </a:rPr>
              <a:t> </a:t>
            </a:r>
          </a:p>
        </p:txBody>
      </p:sp>
      <p:sp>
        <p:nvSpPr>
          <p:cNvPr id="75" name="TextBox 74">
            <a:extLst>
              <a:ext uri="{FF2B5EF4-FFF2-40B4-BE49-F238E27FC236}">
                <a16:creationId xmlns:a16="http://schemas.microsoft.com/office/drawing/2014/main" id="{DBF83AE3-DC96-C4E0-4F31-84CFDC440DEE}"/>
              </a:ext>
            </a:extLst>
          </p:cNvPr>
          <p:cNvSpPr txBox="1"/>
          <p:nvPr>
            <p:custDataLst>
              <p:tags r:id="rId11"/>
            </p:custDataLst>
          </p:nvPr>
        </p:nvSpPr>
        <p:spPr>
          <a:xfrm>
            <a:off x="1090586" y="3291759"/>
            <a:ext cx="2635905" cy="584775"/>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1/7/25, 1/17/25, 1/30/25, 2/6/25, 2/28/25</a:t>
            </a:r>
          </a:p>
        </p:txBody>
      </p:sp>
      <p:sp>
        <p:nvSpPr>
          <p:cNvPr id="76" name="TextBox 75">
            <a:extLst>
              <a:ext uri="{FF2B5EF4-FFF2-40B4-BE49-F238E27FC236}">
                <a16:creationId xmlns:a16="http://schemas.microsoft.com/office/drawing/2014/main" id="{635248C1-8FD5-3D74-9FCA-09740546D6FA}"/>
              </a:ext>
            </a:extLst>
          </p:cNvPr>
          <p:cNvSpPr txBox="1"/>
          <p:nvPr>
            <p:custDataLst>
              <p:tags r:id="rId12"/>
            </p:custDataLst>
          </p:nvPr>
        </p:nvSpPr>
        <p:spPr>
          <a:xfrm>
            <a:off x="1103062" y="4126041"/>
            <a:ext cx="2633030" cy="2631490"/>
          </a:xfrm>
          <a:prstGeom prst="rect">
            <a:avLst/>
          </a:prstGeom>
          <a:noFill/>
        </p:spPr>
        <p:txBody>
          <a:bodyPr wrap="square" rtlCol="0">
            <a:spAutoFit/>
          </a:bodyPr>
          <a:lstStyle/>
          <a:p>
            <a:r>
              <a:rPr lang="en-US" sz="1500" dirty="0">
                <a:latin typeface="APLPapaTroll" panose="02000603000000000000" pitchFamily="2" charset="0"/>
                <a:ea typeface="APLPapaTroll" panose="02000603000000000000" pitchFamily="2" charset="0"/>
              </a:rPr>
              <a:t>I am so proud of Juana’s progress! We are exploring her triggers to anger and working on naming her feelings. We have practiced several coping skills (candle breathing is her favorite!) and our next goal is for her to choose (and use) a coping strategy when </a:t>
            </a:r>
          </a:p>
          <a:p>
            <a:r>
              <a:rPr lang="en-US" sz="1500" dirty="0">
                <a:latin typeface="APLPapaTroll" panose="02000603000000000000" pitchFamily="2" charset="0"/>
                <a:ea typeface="APLPapaTroll" panose="02000603000000000000" pitchFamily="2" charset="0"/>
              </a:rPr>
              <a:t>she is escalated.</a:t>
            </a:r>
          </a:p>
        </p:txBody>
      </p:sp>
      <p:sp>
        <p:nvSpPr>
          <p:cNvPr id="78" name="TextBox 77">
            <a:extLst>
              <a:ext uri="{FF2B5EF4-FFF2-40B4-BE49-F238E27FC236}">
                <a16:creationId xmlns:a16="http://schemas.microsoft.com/office/drawing/2014/main" id="{17959C14-068A-53EF-7C8D-11E34D6DE079}"/>
              </a:ext>
            </a:extLst>
          </p:cNvPr>
          <p:cNvSpPr txBox="1"/>
          <p:nvPr>
            <p:custDataLst>
              <p:tags r:id="rId13"/>
            </p:custDataLst>
          </p:nvPr>
        </p:nvSpPr>
        <p:spPr>
          <a:xfrm>
            <a:off x="1105487" y="3651621"/>
            <a:ext cx="2635905" cy="707886"/>
          </a:xfrm>
          <a:prstGeom prst="rect">
            <a:avLst/>
          </a:prstGeom>
          <a:noFill/>
        </p:spPr>
        <p:txBody>
          <a:bodyPr wrap="square">
            <a:spAutoFit/>
          </a:bodyPr>
          <a:lstStyle/>
          <a:p>
            <a:pPr algn="ctr"/>
            <a:r>
              <a:rPr lang="en-US" sz="4000" dirty="0">
                <a:latin typeface="KABerrySmoothie" pitchFamily="2" charset="0"/>
                <a:ea typeface="APLCAPSLOCK" panose="02000603000000000000" pitchFamily="2" charset="0"/>
              </a:rPr>
              <a:t>Summary:</a:t>
            </a:r>
          </a:p>
        </p:txBody>
      </p:sp>
    </p:spTree>
    <p:extLst>
      <p:ext uri="{BB962C8B-B14F-4D97-AF65-F5344CB8AC3E}">
        <p14:creationId xmlns:p14="http://schemas.microsoft.com/office/powerpoint/2010/main" val="93616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16"/>
          <a:stretch>
            <a:fillRect/>
          </a:stretch>
        </a:blipFill>
        <a:effectLst/>
      </p:bgPr>
    </p:bg>
    <p:spTree>
      <p:nvGrpSpPr>
        <p:cNvPr id="1" name="">
          <a:extLst>
            <a:ext uri="{FF2B5EF4-FFF2-40B4-BE49-F238E27FC236}">
              <a16:creationId xmlns:a16="http://schemas.microsoft.com/office/drawing/2014/main" id="{BCDD9886-0634-6B84-0F2A-18B70162C10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9BED6AF-15F8-6485-7EDB-D4BC0CD2E00B}"/>
              </a:ext>
            </a:extLst>
          </p:cNvPr>
          <p:cNvSpPr txBox="1"/>
          <p:nvPr>
            <p:custDataLst>
              <p:tags r:id="rId1"/>
            </p:custDataLst>
          </p:nvPr>
        </p:nvSpPr>
        <p:spPr>
          <a:xfrm>
            <a:off x="-363566" y="962320"/>
            <a:ext cx="8518803" cy="1523494"/>
          </a:xfrm>
          <a:prstGeom prst="rect">
            <a:avLst/>
          </a:prstGeom>
          <a:noFill/>
        </p:spPr>
        <p:txBody>
          <a:bodyPr wrap="square" rtlCol="0">
            <a:spAutoFit/>
          </a:bodyPr>
          <a:lstStyle/>
          <a:p>
            <a:pPr algn="ctr"/>
            <a:r>
              <a:rPr lang="en-US" sz="9300" b="1" dirty="0">
                <a:ln w="28575">
                  <a:solidFill>
                    <a:schemeClr val="tx1"/>
                  </a:solidFill>
                </a:ln>
                <a:solidFill>
                  <a:srgbClr val="F6ACAB"/>
                </a:solidFill>
                <a:latin typeface="KABerrySmoothie" pitchFamily="2" charset="0"/>
                <a:ea typeface="APLRABBITHOLE" panose="02000603000000000000" pitchFamily="2" charset="0"/>
              </a:rPr>
              <a:t>I</a:t>
            </a:r>
            <a:r>
              <a:rPr lang="en-US" sz="9300" b="1" dirty="0">
                <a:ln w="28575">
                  <a:solidFill>
                    <a:schemeClr val="tx1"/>
                  </a:solidFill>
                </a:ln>
                <a:solidFill>
                  <a:srgbClr val="FBCDD9"/>
                </a:solidFill>
                <a:latin typeface="KABerrySmoothie" pitchFamily="2" charset="0"/>
                <a:ea typeface="APLRABBITHOLE" panose="02000603000000000000" pitchFamily="2" charset="0"/>
              </a:rPr>
              <a:t>n</a:t>
            </a:r>
            <a:r>
              <a:rPr lang="en-US" sz="9300" b="1" dirty="0">
                <a:ln w="28575">
                  <a:solidFill>
                    <a:schemeClr val="tx1"/>
                  </a:solidFill>
                </a:ln>
                <a:solidFill>
                  <a:srgbClr val="FFBD81"/>
                </a:solidFill>
                <a:latin typeface="KABerrySmoothie" pitchFamily="2" charset="0"/>
                <a:ea typeface="APLRABBITHOLE" panose="02000603000000000000" pitchFamily="2" charset="0"/>
              </a:rPr>
              <a:t>d</a:t>
            </a:r>
            <a:r>
              <a:rPr lang="en-US" sz="9300" b="1" dirty="0">
                <a:ln w="28575">
                  <a:solidFill>
                    <a:schemeClr val="tx1"/>
                  </a:solidFill>
                </a:ln>
                <a:solidFill>
                  <a:srgbClr val="FDF5A8"/>
                </a:solidFill>
                <a:latin typeface="KABerrySmoothie" pitchFamily="2" charset="0"/>
                <a:ea typeface="APLRABBITHOLE" panose="02000603000000000000" pitchFamily="2" charset="0"/>
              </a:rPr>
              <a:t>i</a:t>
            </a:r>
            <a:r>
              <a:rPr lang="en-US" sz="9300" b="1" dirty="0">
                <a:ln w="28575">
                  <a:solidFill>
                    <a:schemeClr val="tx1"/>
                  </a:solidFill>
                </a:ln>
                <a:solidFill>
                  <a:srgbClr val="BBE2CE"/>
                </a:solidFill>
                <a:latin typeface="KABerrySmoothie" pitchFamily="2" charset="0"/>
                <a:ea typeface="APLRABBITHOLE" panose="02000603000000000000" pitchFamily="2" charset="0"/>
              </a:rPr>
              <a:t>v</a:t>
            </a:r>
            <a:r>
              <a:rPr lang="en-US" sz="9300" b="1" dirty="0">
                <a:ln w="28575">
                  <a:solidFill>
                    <a:schemeClr val="tx1"/>
                  </a:solidFill>
                </a:ln>
                <a:solidFill>
                  <a:srgbClr val="D4FBE8"/>
                </a:solidFill>
                <a:latin typeface="KABerrySmoothie" pitchFamily="2" charset="0"/>
                <a:ea typeface="APLRABBITHOLE" panose="02000603000000000000" pitchFamily="2" charset="0"/>
              </a:rPr>
              <a:t>i</a:t>
            </a:r>
            <a:r>
              <a:rPr lang="en-US" sz="9300" b="1" dirty="0">
                <a:ln w="28575">
                  <a:solidFill>
                    <a:schemeClr val="tx1"/>
                  </a:solidFill>
                </a:ln>
                <a:solidFill>
                  <a:srgbClr val="C7FAFB"/>
                </a:solidFill>
                <a:latin typeface="KABerrySmoothie" pitchFamily="2" charset="0"/>
                <a:ea typeface="APLRABBITHOLE" panose="02000603000000000000" pitchFamily="2" charset="0"/>
              </a:rPr>
              <a:t>d</a:t>
            </a:r>
            <a:r>
              <a:rPr lang="en-US" sz="9300" b="1" dirty="0">
                <a:ln w="28575">
                  <a:solidFill>
                    <a:schemeClr val="tx1"/>
                  </a:solidFill>
                </a:ln>
                <a:solidFill>
                  <a:srgbClr val="E2FAF9"/>
                </a:solidFill>
                <a:latin typeface="KABerrySmoothie" pitchFamily="2" charset="0"/>
                <a:ea typeface="APLRABBITHOLE" panose="02000603000000000000" pitchFamily="2" charset="0"/>
              </a:rPr>
              <a:t>u</a:t>
            </a:r>
            <a:r>
              <a:rPr lang="en-US" sz="9300" b="1" dirty="0">
                <a:ln w="28575">
                  <a:solidFill>
                    <a:schemeClr val="tx1"/>
                  </a:solidFill>
                </a:ln>
                <a:solidFill>
                  <a:srgbClr val="E4DBF7"/>
                </a:solidFill>
                <a:latin typeface="KABerrySmoothie" pitchFamily="2" charset="0"/>
                <a:ea typeface="APLRABBITHOLE" panose="02000603000000000000" pitchFamily="2" charset="0"/>
              </a:rPr>
              <a:t>a</a:t>
            </a:r>
            <a:r>
              <a:rPr lang="en-US" sz="9300" b="1" dirty="0">
                <a:ln w="28575">
                  <a:solidFill>
                    <a:schemeClr val="tx1"/>
                  </a:solidFill>
                </a:ln>
                <a:solidFill>
                  <a:srgbClr val="F6ACAB"/>
                </a:solidFill>
                <a:latin typeface="KABerrySmoothie" pitchFamily="2" charset="0"/>
                <a:ea typeface="APLRABBITHOLE" panose="02000603000000000000" pitchFamily="2" charset="0"/>
              </a:rPr>
              <a:t>l </a:t>
            </a:r>
            <a:r>
              <a:rPr lang="en-US" sz="9300" b="1" dirty="0">
                <a:ln w="28575">
                  <a:solidFill>
                    <a:schemeClr val="tx1"/>
                  </a:solidFill>
                </a:ln>
                <a:solidFill>
                  <a:srgbClr val="FBCDD9"/>
                </a:solidFill>
                <a:latin typeface="KABerrySmoothie" pitchFamily="2" charset="0"/>
                <a:ea typeface="APLRABBITHOLE" panose="02000603000000000000" pitchFamily="2" charset="0"/>
              </a:rPr>
              <a:t>r</a:t>
            </a:r>
            <a:r>
              <a:rPr lang="en-US" sz="9300" b="1" dirty="0">
                <a:ln w="28575">
                  <a:solidFill>
                    <a:schemeClr val="tx1"/>
                  </a:solidFill>
                </a:ln>
                <a:solidFill>
                  <a:srgbClr val="FFBD81"/>
                </a:solidFill>
                <a:latin typeface="KABerrySmoothie" pitchFamily="2" charset="0"/>
                <a:ea typeface="APLRABBITHOLE" panose="02000603000000000000" pitchFamily="2" charset="0"/>
              </a:rPr>
              <a:t>e</a:t>
            </a:r>
            <a:r>
              <a:rPr lang="en-US" sz="9300" b="1" dirty="0">
                <a:ln w="28575">
                  <a:solidFill>
                    <a:schemeClr val="tx1"/>
                  </a:solidFill>
                </a:ln>
                <a:solidFill>
                  <a:srgbClr val="FDF5A8"/>
                </a:solidFill>
                <a:latin typeface="KABerrySmoothie" pitchFamily="2" charset="0"/>
                <a:ea typeface="APLRABBITHOLE" panose="02000603000000000000" pitchFamily="2" charset="0"/>
              </a:rPr>
              <a:t>p</a:t>
            </a:r>
            <a:r>
              <a:rPr lang="en-US" sz="9300" b="1" dirty="0">
                <a:ln w="28575">
                  <a:solidFill>
                    <a:schemeClr val="tx1"/>
                  </a:solidFill>
                </a:ln>
                <a:solidFill>
                  <a:srgbClr val="BBE2CE"/>
                </a:solidFill>
                <a:latin typeface="KABerrySmoothie" pitchFamily="2" charset="0"/>
                <a:ea typeface="APLRABBITHOLE" panose="02000603000000000000" pitchFamily="2" charset="0"/>
              </a:rPr>
              <a:t>o</a:t>
            </a:r>
            <a:r>
              <a:rPr lang="en-US" sz="9300" b="1" dirty="0">
                <a:ln w="28575">
                  <a:solidFill>
                    <a:schemeClr val="tx1"/>
                  </a:solidFill>
                </a:ln>
                <a:solidFill>
                  <a:srgbClr val="D4FBE8"/>
                </a:solidFill>
                <a:latin typeface="KABerrySmoothie" pitchFamily="2" charset="0"/>
                <a:ea typeface="APLRABBITHOLE" panose="02000603000000000000" pitchFamily="2" charset="0"/>
              </a:rPr>
              <a:t>r</a:t>
            </a:r>
            <a:r>
              <a:rPr lang="en-US" sz="9300" b="1" dirty="0">
                <a:ln w="28575">
                  <a:solidFill>
                    <a:schemeClr val="tx1"/>
                  </a:solidFill>
                </a:ln>
                <a:solidFill>
                  <a:srgbClr val="C7FAFB"/>
                </a:solidFill>
                <a:latin typeface="KABerrySmoothie" pitchFamily="2" charset="0"/>
                <a:ea typeface="APLRABBITHOLE" panose="02000603000000000000" pitchFamily="2" charset="0"/>
              </a:rPr>
              <a:t>t</a:t>
            </a:r>
            <a:endParaRPr lang="en-US" sz="9300" dirty="0">
              <a:ln w="28575">
                <a:solidFill>
                  <a:schemeClr val="tx1"/>
                </a:solidFill>
              </a:ln>
            </a:endParaRPr>
          </a:p>
        </p:txBody>
      </p:sp>
      <p:sp>
        <p:nvSpPr>
          <p:cNvPr id="85" name="TextBox 84">
            <a:extLst>
              <a:ext uri="{FF2B5EF4-FFF2-40B4-BE49-F238E27FC236}">
                <a16:creationId xmlns:a16="http://schemas.microsoft.com/office/drawing/2014/main" id="{F50CCC85-0BC8-F7D8-1C43-48C6A033A85C}"/>
              </a:ext>
            </a:extLst>
          </p:cNvPr>
          <p:cNvSpPr txBox="1"/>
          <p:nvPr>
            <p:custDataLst>
              <p:tags r:id="rId2"/>
            </p:custDataLst>
          </p:nvPr>
        </p:nvSpPr>
        <p:spPr>
          <a:xfrm>
            <a:off x="518454" y="1993517"/>
            <a:ext cx="6754761" cy="1015663"/>
          </a:xfrm>
          <a:prstGeom prst="rect">
            <a:avLst/>
          </a:prstGeom>
          <a:noFill/>
        </p:spPr>
        <p:txBody>
          <a:bodyPr wrap="square" rtlCol="0">
            <a:spAutoFit/>
          </a:bodyPr>
          <a:lstStyle/>
          <a:p>
            <a:pPr algn="ctr"/>
            <a:r>
              <a:rPr lang="en-US" sz="6000" dirty="0">
                <a:latin typeface="KALovekind" pitchFamily="2" charset="0"/>
                <a:ea typeface="APLRABBITHOLE" panose="02000603000000000000" pitchFamily="2" charset="0"/>
                <a:cs typeface="KAElementary" pitchFamily="2" charset="-127"/>
              </a:rPr>
              <a:t>Type Student Name</a:t>
            </a:r>
          </a:p>
        </p:txBody>
      </p:sp>
      <p:sp>
        <p:nvSpPr>
          <p:cNvPr id="15" name="TextBox 14">
            <a:extLst>
              <a:ext uri="{FF2B5EF4-FFF2-40B4-BE49-F238E27FC236}">
                <a16:creationId xmlns:a16="http://schemas.microsoft.com/office/drawing/2014/main" id="{46A1C2E1-44B3-C7DC-D731-E08A9AABD5EC}"/>
              </a:ext>
            </a:extLst>
          </p:cNvPr>
          <p:cNvSpPr txBox="1"/>
          <p:nvPr>
            <p:custDataLst>
              <p:tags r:id="rId3"/>
            </p:custDataLst>
          </p:nvPr>
        </p:nvSpPr>
        <p:spPr>
          <a:xfrm>
            <a:off x="-679819" y="449826"/>
            <a:ext cx="9151312" cy="1138773"/>
          </a:xfrm>
          <a:prstGeom prst="rect">
            <a:avLst/>
          </a:prstGeom>
          <a:noFill/>
        </p:spPr>
        <p:txBody>
          <a:bodyPr wrap="square" rtlCol="0">
            <a:spAutoFit/>
          </a:bodyPr>
          <a:lstStyle/>
          <a:p>
            <a:pPr algn="ctr"/>
            <a:r>
              <a:rPr lang="en-US" sz="6600" b="1" dirty="0">
                <a:latin typeface="AGHOWDOYOUSURVIVE" panose="02000603000000000000" pitchFamily="2" charset="0"/>
                <a:ea typeface="AGHOWDOYOUSURVIVE" panose="02000603000000000000" pitchFamily="2" charset="0"/>
              </a:rPr>
              <a:t>School counseling</a:t>
            </a:r>
          </a:p>
        </p:txBody>
      </p:sp>
      <p:sp>
        <p:nvSpPr>
          <p:cNvPr id="18" name="TextBox 17">
            <a:extLst>
              <a:ext uri="{FF2B5EF4-FFF2-40B4-BE49-F238E27FC236}">
                <a16:creationId xmlns:a16="http://schemas.microsoft.com/office/drawing/2014/main" id="{6F2B6027-E1FE-1FD9-50A3-BDCA1D663167}"/>
              </a:ext>
            </a:extLst>
          </p:cNvPr>
          <p:cNvSpPr txBox="1"/>
          <p:nvPr>
            <p:custDataLst>
              <p:tags r:id="rId4"/>
            </p:custDataLst>
          </p:nvPr>
        </p:nvSpPr>
        <p:spPr>
          <a:xfrm>
            <a:off x="4074978" y="3368538"/>
            <a:ext cx="3101641"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Counseling Goals:</a:t>
            </a:r>
          </a:p>
        </p:txBody>
      </p:sp>
      <p:sp>
        <p:nvSpPr>
          <p:cNvPr id="32" name="TextBox 31">
            <a:extLst>
              <a:ext uri="{FF2B5EF4-FFF2-40B4-BE49-F238E27FC236}">
                <a16:creationId xmlns:a16="http://schemas.microsoft.com/office/drawing/2014/main" id="{62323D2E-9AF2-AAF8-2C32-46ED73CED62E}"/>
              </a:ext>
            </a:extLst>
          </p:cNvPr>
          <p:cNvSpPr txBox="1"/>
          <p:nvPr>
            <p:custDataLst>
              <p:tags r:id="rId5"/>
            </p:custDataLst>
          </p:nvPr>
        </p:nvSpPr>
        <p:spPr>
          <a:xfrm>
            <a:off x="1008896" y="2764440"/>
            <a:ext cx="2756481"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Session dates:</a:t>
            </a:r>
          </a:p>
        </p:txBody>
      </p:sp>
      <p:sp>
        <p:nvSpPr>
          <p:cNvPr id="48" name="TextBox 47">
            <a:extLst>
              <a:ext uri="{FF2B5EF4-FFF2-40B4-BE49-F238E27FC236}">
                <a16:creationId xmlns:a16="http://schemas.microsoft.com/office/drawing/2014/main" id="{38B85C69-CF01-2FD0-F310-FA8C87AC8724}"/>
              </a:ext>
            </a:extLst>
          </p:cNvPr>
          <p:cNvSpPr txBox="1"/>
          <p:nvPr>
            <p:custDataLst>
              <p:tags r:id="rId6"/>
            </p:custDataLst>
          </p:nvPr>
        </p:nvSpPr>
        <p:spPr>
          <a:xfrm>
            <a:off x="710557" y="7136808"/>
            <a:ext cx="3082065"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Student data:</a:t>
            </a:r>
          </a:p>
        </p:txBody>
      </p:sp>
      <p:sp>
        <p:nvSpPr>
          <p:cNvPr id="64" name="TextBox 63">
            <a:extLst>
              <a:ext uri="{FF2B5EF4-FFF2-40B4-BE49-F238E27FC236}">
                <a16:creationId xmlns:a16="http://schemas.microsoft.com/office/drawing/2014/main" id="{CE40D3E5-DE4F-3B7B-337F-00A8BC6990AA}"/>
              </a:ext>
            </a:extLst>
          </p:cNvPr>
          <p:cNvSpPr txBox="1"/>
          <p:nvPr>
            <p:custDataLst>
              <p:tags r:id="rId7"/>
            </p:custDataLst>
          </p:nvPr>
        </p:nvSpPr>
        <p:spPr>
          <a:xfrm>
            <a:off x="3979779" y="6740955"/>
            <a:ext cx="3356926" cy="584775"/>
          </a:xfrm>
          <a:prstGeom prst="rect">
            <a:avLst/>
          </a:prstGeom>
          <a:noFill/>
        </p:spPr>
        <p:txBody>
          <a:bodyPr wrap="square" rtlCol="0">
            <a:spAutoFit/>
          </a:bodyPr>
          <a:lstStyle/>
          <a:p>
            <a:pPr algn="ctr"/>
            <a:r>
              <a:rPr lang="en-US" sz="3200" dirty="0">
                <a:latin typeface="KABerrySmoothie" pitchFamily="2" charset="0"/>
                <a:ea typeface="APLCAPSLOCK" panose="02000603000000000000" pitchFamily="2" charset="0"/>
              </a:rPr>
              <a:t>Stakeholders say:</a:t>
            </a:r>
          </a:p>
        </p:txBody>
      </p:sp>
      <p:sp>
        <p:nvSpPr>
          <p:cNvPr id="72" name="TextBox 71">
            <a:extLst>
              <a:ext uri="{FF2B5EF4-FFF2-40B4-BE49-F238E27FC236}">
                <a16:creationId xmlns:a16="http://schemas.microsoft.com/office/drawing/2014/main" id="{34790EF0-8903-E987-8821-F0025E2D3754}"/>
              </a:ext>
            </a:extLst>
          </p:cNvPr>
          <p:cNvSpPr txBox="1"/>
          <p:nvPr>
            <p:custDataLst>
              <p:tags r:id="rId8"/>
            </p:custDataLst>
          </p:nvPr>
        </p:nvSpPr>
        <p:spPr>
          <a:xfrm>
            <a:off x="4698787" y="3859728"/>
            <a:ext cx="2351060" cy="2800767"/>
          </a:xfrm>
          <a:prstGeom prst="rect">
            <a:avLst/>
          </a:prstGeom>
          <a:noFill/>
        </p:spPr>
        <p:txBody>
          <a:bodyPr wrap="square" rtlCol="0">
            <a:spAutoFit/>
          </a:bodyPr>
          <a:lstStyle/>
          <a:p>
            <a:r>
              <a:rPr lang="en-US" sz="1600" dirty="0">
                <a:latin typeface="APLPapaTroll" panose="02000603000000000000" pitchFamily="2" charset="0"/>
                <a:ea typeface="APLPapaTroll" panose="02000603000000000000" pitchFamily="2" charset="0"/>
              </a:rPr>
              <a:t>Type here</a:t>
            </a: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p:txBody>
      </p:sp>
      <p:sp>
        <p:nvSpPr>
          <p:cNvPr id="73" name="TextBox 72">
            <a:extLst>
              <a:ext uri="{FF2B5EF4-FFF2-40B4-BE49-F238E27FC236}">
                <a16:creationId xmlns:a16="http://schemas.microsoft.com/office/drawing/2014/main" id="{45800434-072C-0ACF-DE52-31FB0A971E31}"/>
              </a:ext>
            </a:extLst>
          </p:cNvPr>
          <p:cNvSpPr txBox="1"/>
          <p:nvPr>
            <p:custDataLst>
              <p:tags r:id="rId9"/>
            </p:custDataLst>
          </p:nvPr>
        </p:nvSpPr>
        <p:spPr>
          <a:xfrm>
            <a:off x="4001352" y="7164880"/>
            <a:ext cx="3250798" cy="1077218"/>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Type here</a:t>
            </a:r>
          </a:p>
          <a:p>
            <a:pPr algn="ctr"/>
            <a:endParaRPr lang="en-US" sz="1600" dirty="0">
              <a:latin typeface="APLPapaTroll" panose="02000603000000000000" pitchFamily="2" charset="0"/>
              <a:ea typeface="APLPapaTroll" panose="02000603000000000000" pitchFamily="2" charset="0"/>
            </a:endParaRPr>
          </a:p>
          <a:p>
            <a:pPr algn="ctr"/>
            <a:endParaRPr lang="en-US" sz="1600" dirty="0">
              <a:latin typeface="APLPapaTroll" panose="02000603000000000000" pitchFamily="2" charset="0"/>
              <a:ea typeface="APLPapaTroll" panose="02000603000000000000" pitchFamily="2" charset="0"/>
            </a:endParaRPr>
          </a:p>
          <a:p>
            <a:pPr algn="ctr"/>
            <a:endParaRPr lang="en-US" sz="1600" dirty="0">
              <a:latin typeface="APLPapaTroll" panose="02000603000000000000" pitchFamily="2" charset="0"/>
              <a:ea typeface="APLPapaTroll" panose="02000603000000000000" pitchFamily="2" charset="0"/>
            </a:endParaRPr>
          </a:p>
        </p:txBody>
      </p:sp>
      <p:sp>
        <p:nvSpPr>
          <p:cNvPr id="74" name="TextBox 73">
            <a:extLst>
              <a:ext uri="{FF2B5EF4-FFF2-40B4-BE49-F238E27FC236}">
                <a16:creationId xmlns:a16="http://schemas.microsoft.com/office/drawing/2014/main" id="{46B70BB7-FD82-47AA-1B37-DDCDA8DC55DC}"/>
              </a:ext>
            </a:extLst>
          </p:cNvPr>
          <p:cNvSpPr txBox="1"/>
          <p:nvPr>
            <p:custDataLst>
              <p:tags r:id="rId10"/>
            </p:custDataLst>
          </p:nvPr>
        </p:nvSpPr>
        <p:spPr>
          <a:xfrm>
            <a:off x="766778" y="7664983"/>
            <a:ext cx="3191126"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PLPapaTroll" panose="02000603000000000000" pitchFamily="2" charset="0"/>
                <a:ea typeface="APLPapaTroll" panose="02000603000000000000" pitchFamily="2" charset="0"/>
              </a:rPr>
              <a:t>Type here</a:t>
            </a: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p:txBody>
      </p:sp>
      <p:sp>
        <p:nvSpPr>
          <p:cNvPr id="75" name="TextBox 74">
            <a:extLst>
              <a:ext uri="{FF2B5EF4-FFF2-40B4-BE49-F238E27FC236}">
                <a16:creationId xmlns:a16="http://schemas.microsoft.com/office/drawing/2014/main" id="{98E030F3-70A7-2D93-A902-13A5EDF5416A}"/>
              </a:ext>
            </a:extLst>
          </p:cNvPr>
          <p:cNvSpPr txBox="1"/>
          <p:nvPr>
            <p:custDataLst>
              <p:tags r:id="rId11"/>
            </p:custDataLst>
          </p:nvPr>
        </p:nvSpPr>
        <p:spPr>
          <a:xfrm>
            <a:off x="1090586" y="3291759"/>
            <a:ext cx="2635905" cy="584775"/>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Type here</a:t>
            </a:r>
          </a:p>
          <a:p>
            <a:pPr algn="ctr"/>
            <a:endParaRPr lang="en-US" sz="1600" dirty="0">
              <a:latin typeface="APLPapaTroll" panose="02000603000000000000" pitchFamily="2" charset="0"/>
              <a:ea typeface="APLPapaTroll" panose="02000603000000000000" pitchFamily="2" charset="0"/>
            </a:endParaRPr>
          </a:p>
        </p:txBody>
      </p:sp>
      <p:sp>
        <p:nvSpPr>
          <p:cNvPr id="76" name="TextBox 75">
            <a:extLst>
              <a:ext uri="{FF2B5EF4-FFF2-40B4-BE49-F238E27FC236}">
                <a16:creationId xmlns:a16="http://schemas.microsoft.com/office/drawing/2014/main" id="{895599F5-D2D7-B488-2E9D-88DD03D1BD99}"/>
              </a:ext>
            </a:extLst>
          </p:cNvPr>
          <p:cNvSpPr txBox="1"/>
          <p:nvPr>
            <p:custDataLst>
              <p:tags r:id="rId12"/>
            </p:custDataLst>
          </p:nvPr>
        </p:nvSpPr>
        <p:spPr>
          <a:xfrm>
            <a:off x="1104254" y="4167843"/>
            <a:ext cx="2633030" cy="2677656"/>
          </a:xfrm>
          <a:prstGeom prst="rect">
            <a:avLst/>
          </a:prstGeom>
          <a:noFill/>
        </p:spPr>
        <p:txBody>
          <a:bodyPr wrap="square" rtlCol="0">
            <a:spAutoFit/>
          </a:bodyPr>
          <a:lstStyle/>
          <a:p>
            <a:pPr algn="ctr"/>
            <a:r>
              <a:rPr lang="en-US" sz="1400" dirty="0">
                <a:latin typeface="APLPapaTroll" panose="02000603000000000000" pitchFamily="2" charset="0"/>
                <a:ea typeface="APLPapaTroll" panose="02000603000000000000" pitchFamily="2" charset="0"/>
              </a:rPr>
              <a:t>Type here</a:t>
            </a: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p:txBody>
      </p:sp>
      <p:sp>
        <p:nvSpPr>
          <p:cNvPr id="78" name="TextBox 77">
            <a:extLst>
              <a:ext uri="{FF2B5EF4-FFF2-40B4-BE49-F238E27FC236}">
                <a16:creationId xmlns:a16="http://schemas.microsoft.com/office/drawing/2014/main" id="{ECF12AC2-5455-E68E-8569-3727FD00E098}"/>
              </a:ext>
            </a:extLst>
          </p:cNvPr>
          <p:cNvSpPr txBox="1"/>
          <p:nvPr>
            <p:custDataLst>
              <p:tags r:id="rId13"/>
            </p:custDataLst>
          </p:nvPr>
        </p:nvSpPr>
        <p:spPr>
          <a:xfrm>
            <a:off x="1105487" y="3651621"/>
            <a:ext cx="2635905" cy="707886"/>
          </a:xfrm>
          <a:prstGeom prst="rect">
            <a:avLst/>
          </a:prstGeom>
          <a:noFill/>
        </p:spPr>
        <p:txBody>
          <a:bodyPr wrap="square">
            <a:spAutoFit/>
          </a:bodyPr>
          <a:lstStyle/>
          <a:p>
            <a:pPr algn="ctr"/>
            <a:r>
              <a:rPr lang="en-US" sz="4000" dirty="0">
                <a:latin typeface="KABerrySmoothie" pitchFamily="2" charset="0"/>
                <a:ea typeface="APLCAPSLOCK" panose="02000603000000000000" pitchFamily="2" charset="0"/>
              </a:rPr>
              <a:t>Summary:</a:t>
            </a:r>
          </a:p>
        </p:txBody>
      </p:sp>
    </p:spTree>
    <p:extLst>
      <p:ext uri="{BB962C8B-B14F-4D97-AF65-F5344CB8AC3E}">
        <p14:creationId xmlns:p14="http://schemas.microsoft.com/office/powerpoint/2010/main" val="58959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16"/>
          <a:stretch>
            <a:fillRect/>
          </a:stretch>
        </a:blipFill>
        <a:effectLst/>
      </p:bgPr>
    </p:bg>
    <p:spTree>
      <p:nvGrpSpPr>
        <p:cNvPr id="1" name="">
          <a:extLst>
            <a:ext uri="{FF2B5EF4-FFF2-40B4-BE49-F238E27FC236}">
              <a16:creationId xmlns:a16="http://schemas.microsoft.com/office/drawing/2014/main" id="{79CEFEE0-A7BA-1AB0-B005-ABD17E3E271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32091DD-6257-6805-F4DA-B87A040E89D0}"/>
              </a:ext>
            </a:extLst>
          </p:cNvPr>
          <p:cNvSpPr txBox="1"/>
          <p:nvPr>
            <p:custDataLst>
              <p:tags r:id="rId1"/>
            </p:custDataLst>
          </p:nvPr>
        </p:nvSpPr>
        <p:spPr>
          <a:xfrm>
            <a:off x="-363566" y="962320"/>
            <a:ext cx="8518803" cy="1523494"/>
          </a:xfrm>
          <a:prstGeom prst="rect">
            <a:avLst/>
          </a:prstGeom>
          <a:noFill/>
        </p:spPr>
        <p:txBody>
          <a:bodyPr wrap="square" rtlCol="0">
            <a:spAutoFit/>
          </a:bodyPr>
          <a:lstStyle/>
          <a:p>
            <a:pPr algn="ctr"/>
            <a:r>
              <a:rPr lang="en-US" sz="9300" b="1" dirty="0">
                <a:ln w="28575">
                  <a:solidFill>
                    <a:schemeClr val="tx1"/>
                  </a:solidFill>
                </a:ln>
                <a:solidFill>
                  <a:srgbClr val="F6ACAB"/>
                </a:solidFill>
                <a:latin typeface="KABerrySmoothie" pitchFamily="2" charset="0"/>
                <a:ea typeface="APLRABBITHOLE" panose="02000603000000000000" pitchFamily="2" charset="0"/>
              </a:rPr>
              <a:t>I</a:t>
            </a:r>
            <a:r>
              <a:rPr lang="en-US" sz="9300" b="1" dirty="0">
                <a:ln w="28575">
                  <a:solidFill>
                    <a:schemeClr val="tx1"/>
                  </a:solidFill>
                </a:ln>
                <a:solidFill>
                  <a:srgbClr val="FBCDD9"/>
                </a:solidFill>
                <a:latin typeface="KABerrySmoothie" pitchFamily="2" charset="0"/>
                <a:ea typeface="APLRABBITHOLE" panose="02000603000000000000" pitchFamily="2" charset="0"/>
              </a:rPr>
              <a:t>n</a:t>
            </a:r>
            <a:r>
              <a:rPr lang="en-US" sz="9300" b="1" dirty="0">
                <a:ln w="28575">
                  <a:solidFill>
                    <a:schemeClr val="tx1"/>
                  </a:solidFill>
                </a:ln>
                <a:solidFill>
                  <a:srgbClr val="FFBD81"/>
                </a:solidFill>
                <a:latin typeface="KABerrySmoothie" pitchFamily="2" charset="0"/>
                <a:ea typeface="APLRABBITHOLE" panose="02000603000000000000" pitchFamily="2" charset="0"/>
              </a:rPr>
              <a:t>d</a:t>
            </a:r>
            <a:r>
              <a:rPr lang="en-US" sz="9300" b="1" dirty="0">
                <a:ln w="28575">
                  <a:solidFill>
                    <a:schemeClr val="tx1"/>
                  </a:solidFill>
                </a:ln>
                <a:solidFill>
                  <a:srgbClr val="FDF5A8"/>
                </a:solidFill>
                <a:latin typeface="KABerrySmoothie" pitchFamily="2" charset="0"/>
                <a:ea typeface="APLRABBITHOLE" panose="02000603000000000000" pitchFamily="2" charset="0"/>
              </a:rPr>
              <a:t>i</a:t>
            </a:r>
            <a:r>
              <a:rPr lang="en-US" sz="9300" b="1" dirty="0">
                <a:ln w="28575">
                  <a:solidFill>
                    <a:schemeClr val="tx1"/>
                  </a:solidFill>
                </a:ln>
                <a:solidFill>
                  <a:srgbClr val="BBE2CE"/>
                </a:solidFill>
                <a:latin typeface="KABerrySmoothie" pitchFamily="2" charset="0"/>
                <a:ea typeface="APLRABBITHOLE" panose="02000603000000000000" pitchFamily="2" charset="0"/>
              </a:rPr>
              <a:t>v</a:t>
            </a:r>
            <a:r>
              <a:rPr lang="en-US" sz="9300" b="1" dirty="0">
                <a:ln w="28575">
                  <a:solidFill>
                    <a:schemeClr val="tx1"/>
                  </a:solidFill>
                </a:ln>
                <a:solidFill>
                  <a:srgbClr val="D4FBE8"/>
                </a:solidFill>
                <a:latin typeface="KABerrySmoothie" pitchFamily="2" charset="0"/>
                <a:ea typeface="APLRABBITHOLE" panose="02000603000000000000" pitchFamily="2" charset="0"/>
              </a:rPr>
              <a:t>i</a:t>
            </a:r>
            <a:r>
              <a:rPr lang="en-US" sz="9300" b="1" dirty="0">
                <a:ln w="28575">
                  <a:solidFill>
                    <a:schemeClr val="tx1"/>
                  </a:solidFill>
                </a:ln>
                <a:solidFill>
                  <a:srgbClr val="C7FAFB"/>
                </a:solidFill>
                <a:latin typeface="KABerrySmoothie" pitchFamily="2" charset="0"/>
                <a:ea typeface="APLRABBITHOLE" panose="02000603000000000000" pitchFamily="2" charset="0"/>
              </a:rPr>
              <a:t>d</a:t>
            </a:r>
            <a:r>
              <a:rPr lang="en-US" sz="9300" b="1" dirty="0">
                <a:ln w="28575">
                  <a:solidFill>
                    <a:schemeClr val="tx1"/>
                  </a:solidFill>
                </a:ln>
                <a:solidFill>
                  <a:srgbClr val="E2FAF9"/>
                </a:solidFill>
                <a:latin typeface="KABerrySmoothie" pitchFamily="2" charset="0"/>
                <a:ea typeface="APLRABBITHOLE" panose="02000603000000000000" pitchFamily="2" charset="0"/>
              </a:rPr>
              <a:t>u</a:t>
            </a:r>
            <a:r>
              <a:rPr lang="en-US" sz="9300" b="1" dirty="0">
                <a:ln w="28575">
                  <a:solidFill>
                    <a:schemeClr val="tx1"/>
                  </a:solidFill>
                </a:ln>
                <a:solidFill>
                  <a:srgbClr val="E4DBF7"/>
                </a:solidFill>
                <a:latin typeface="KABerrySmoothie" pitchFamily="2" charset="0"/>
                <a:ea typeface="APLRABBITHOLE" panose="02000603000000000000" pitchFamily="2" charset="0"/>
              </a:rPr>
              <a:t>a</a:t>
            </a:r>
            <a:r>
              <a:rPr lang="en-US" sz="9300" b="1" dirty="0">
                <a:ln w="28575">
                  <a:solidFill>
                    <a:schemeClr val="tx1"/>
                  </a:solidFill>
                </a:ln>
                <a:solidFill>
                  <a:srgbClr val="F6ACAB"/>
                </a:solidFill>
                <a:latin typeface="KABerrySmoothie" pitchFamily="2" charset="0"/>
                <a:ea typeface="APLRABBITHOLE" panose="02000603000000000000" pitchFamily="2" charset="0"/>
              </a:rPr>
              <a:t>l </a:t>
            </a:r>
            <a:r>
              <a:rPr lang="en-US" sz="9300" b="1" dirty="0">
                <a:ln w="28575">
                  <a:solidFill>
                    <a:schemeClr val="tx1"/>
                  </a:solidFill>
                </a:ln>
                <a:solidFill>
                  <a:srgbClr val="FBCDD9"/>
                </a:solidFill>
                <a:latin typeface="KABerrySmoothie" pitchFamily="2" charset="0"/>
                <a:ea typeface="APLRABBITHOLE" panose="02000603000000000000" pitchFamily="2" charset="0"/>
              </a:rPr>
              <a:t>r</a:t>
            </a:r>
            <a:r>
              <a:rPr lang="en-US" sz="9300" b="1" dirty="0">
                <a:ln w="28575">
                  <a:solidFill>
                    <a:schemeClr val="tx1"/>
                  </a:solidFill>
                </a:ln>
                <a:solidFill>
                  <a:srgbClr val="FFBD81"/>
                </a:solidFill>
                <a:latin typeface="KABerrySmoothie" pitchFamily="2" charset="0"/>
                <a:ea typeface="APLRABBITHOLE" panose="02000603000000000000" pitchFamily="2" charset="0"/>
              </a:rPr>
              <a:t>e</a:t>
            </a:r>
            <a:r>
              <a:rPr lang="en-US" sz="9300" b="1" dirty="0">
                <a:ln w="28575">
                  <a:solidFill>
                    <a:schemeClr val="tx1"/>
                  </a:solidFill>
                </a:ln>
                <a:solidFill>
                  <a:srgbClr val="FDF5A8"/>
                </a:solidFill>
                <a:latin typeface="KABerrySmoothie" pitchFamily="2" charset="0"/>
                <a:ea typeface="APLRABBITHOLE" panose="02000603000000000000" pitchFamily="2" charset="0"/>
              </a:rPr>
              <a:t>p</a:t>
            </a:r>
            <a:r>
              <a:rPr lang="en-US" sz="9300" b="1" dirty="0">
                <a:ln w="28575">
                  <a:solidFill>
                    <a:schemeClr val="tx1"/>
                  </a:solidFill>
                </a:ln>
                <a:solidFill>
                  <a:srgbClr val="BBE2CE"/>
                </a:solidFill>
                <a:latin typeface="KABerrySmoothie" pitchFamily="2" charset="0"/>
                <a:ea typeface="APLRABBITHOLE" panose="02000603000000000000" pitchFamily="2" charset="0"/>
              </a:rPr>
              <a:t>o</a:t>
            </a:r>
            <a:r>
              <a:rPr lang="en-US" sz="9300" b="1" dirty="0">
                <a:ln w="28575">
                  <a:solidFill>
                    <a:schemeClr val="tx1"/>
                  </a:solidFill>
                </a:ln>
                <a:solidFill>
                  <a:srgbClr val="D4FBE8"/>
                </a:solidFill>
                <a:latin typeface="KABerrySmoothie" pitchFamily="2" charset="0"/>
                <a:ea typeface="APLRABBITHOLE" panose="02000603000000000000" pitchFamily="2" charset="0"/>
              </a:rPr>
              <a:t>r</a:t>
            </a:r>
            <a:r>
              <a:rPr lang="en-US" sz="9300" b="1" dirty="0">
                <a:ln w="28575">
                  <a:solidFill>
                    <a:schemeClr val="tx1"/>
                  </a:solidFill>
                </a:ln>
                <a:solidFill>
                  <a:srgbClr val="C7FAFB"/>
                </a:solidFill>
                <a:latin typeface="KABerrySmoothie" pitchFamily="2" charset="0"/>
                <a:ea typeface="APLRABBITHOLE" panose="02000603000000000000" pitchFamily="2" charset="0"/>
              </a:rPr>
              <a:t>t</a:t>
            </a:r>
            <a:endParaRPr lang="en-US" sz="9300" dirty="0">
              <a:ln w="28575">
                <a:solidFill>
                  <a:schemeClr val="tx1"/>
                </a:solidFill>
              </a:ln>
            </a:endParaRPr>
          </a:p>
        </p:txBody>
      </p:sp>
      <p:sp>
        <p:nvSpPr>
          <p:cNvPr id="85" name="TextBox 84">
            <a:extLst>
              <a:ext uri="{FF2B5EF4-FFF2-40B4-BE49-F238E27FC236}">
                <a16:creationId xmlns:a16="http://schemas.microsoft.com/office/drawing/2014/main" id="{4BB12304-AD03-F84C-1170-0C1B57D41EB7}"/>
              </a:ext>
            </a:extLst>
          </p:cNvPr>
          <p:cNvSpPr txBox="1"/>
          <p:nvPr>
            <p:custDataLst>
              <p:tags r:id="rId2"/>
            </p:custDataLst>
          </p:nvPr>
        </p:nvSpPr>
        <p:spPr>
          <a:xfrm>
            <a:off x="518454" y="1993517"/>
            <a:ext cx="6754761" cy="1015663"/>
          </a:xfrm>
          <a:prstGeom prst="rect">
            <a:avLst/>
          </a:prstGeom>
          <a:noFill/>
        </p:spPr>
        <p:txBody>
          <a:bodyPr wrap="square" rtlCol="0">
            <a:spAutoFit/>
          </a:bodyPr>
          <a:lstStyle/>
          <a:p>
            <a:pPr algn="ctr"/>
            <a:r>
              <a:rPr lang="en-US" sz="6000" dirty="0">
                <a:latin typeface="KALovekind" pitchFamily="2" charset="0"/>
                <a:ea typeface="APLRABBITHOLE" panose="02000603000000000000" pitchFamily="2" charset="0"/>
                <a:cs typeface="KAElementary" pitchFamily="2" charset="-127"/>
              </a:rPr>
              <a:t>Type Student Name</a:t>
            </a:r>
          </a:p>
        </p:txBody>
      </p:sp>
      <p:sp>
        <p:nvSpPr>
          <p:cNvPr id="15" name="TextBox 14">
            <a:extLst>
              <a:ext uri="{FF2B5EF4-FFF2-40B4-BE49-F238E27FC236}">
                <a16:creationId xmlns:a16="http://schemas.microsoft.com/office/drawing/2014/main" id="{72F0AE7D-B750-5282-5DA2-A23C316758C0}"/>
              </a:ext>
            </a:extLst>
          </p:cNvPr>
          <p:cNvSpPr txBox="1"/>
          <p:nvPr>
            <p:custDataLst>
              <p:tags r:id="rId3"/>
            </p:custDataLst>
          </p:nvPr>
        </p:nvSpPr>
        <p:spPr>
          <a:xfrm>
            <a:off x="-679819" y="449826"/>
            <a:ext cx="9151312" cy="1138773"/>
          </a:xfrm>
          <a:prstGeom prst="rect">
            <a:avLst/>
          </a:prstGeom>
          <a:noFill/>
        </p:spPr>
        <p:txBody>
          <a:bodyPr wrap="square" rtlCol="0">
            <a:spAutoFit/>
          </a:bodyPr>
          <a:lstStyle/>
          <a:p>
            <a:pPr algn="ctr"/>
            <a:r>
              <a:rPr lang="en-US" sz="6600" b="1" dirty="0">
                <a:latin typeface="AGHOWDOYOUSURVIVE" panose="02000603000000000000" pitchFamily="2" charset="0"/>
                <a:ea typeface="AGHOWDOYOUSURVIVE" panose="02000603000000000000" pitchFamily="2" charset="0"/>
              </a:rPr>
              <a:t>School counseling</a:t>
            </a:r>
          </a:p>
        </p:txBody>
      </p:sp>
      <p:sp>
        <p:nvSpPr>
          <p:cNvPr id="18" name="TextBox 17">
            <a:extLst>
              <a:ext uri="{FF2B5EF4-FFF2-40B4-BE49-F238E27FC236}">
                <a16:creationId xmlns:a16="http://schemas.microsoft.com/office/drawing/2014/main" id="{57A28CC2-490E-976B-FABB-7306E0A7FC14}"/>
              </a:ext>
            </a:extLst>
          </p:cNvPr>
          <p:cNvSpPr txBox="1"/>
          <p:nvPr>
            <p:custDataLst>
              <p:tags r:id="rId4"/>
            </p:custDataLst>
          </p:nvPr>
        </p:nvSpPr>
        <p:spPr>
          <a:xfrm>
            <a:off x="4074978" y="3368538"/>
            <a:ext cx="3101641"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Counseling Goals:</a:t>
            </a:r>
          </a:p>
        </p:txBody>
      </p:sp>
      <p:sp>
        <p:nvSpPr>
          <p:cNvPr id="32" name="TextBox 31">
            <a:extLst>
              <a:ext uri="{FF2B5EF4-FFF2-40B4-BE49-F238E27FC236}">
                <a16:creationId xmlns:a16="http://schemas.microsoft.com/office/drawing/2014/main" id="{37D4B472-E846-838C-6193-2C027272B16A}"/>
              </a:ext>
            </a:extLst>
          </p:cNvPr>
          <p:cNvSpPr txBox="1"/>
          <p:nvPr>
            <p:custDataLst>
              <p:tags r:id="rId5"/>
            </p:custDataLst>
          </p:nvPr>
        </p:nvSpPr>
        <p:spPr>
          <a:xfrm>
            <a:off x="1008896" y="2764440"/>
            <a:ext cx="2756481"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Session dates:</a:t>
            </a:r>
          </a:p>
        </p:txBody>
      </p:sp>
      <p:sp>
        <p:nvSpPr>
          <p:cNvPr id="48" name="TextBox 47">
            <a:extLst>
              <a:ext uri="{FF2B5EF4-FFF2-40B4-BE49-F238E27FC236}">
                <a16:creationId xmlns:a16="http://schemas.microsoft.com/office/drawing/2014/main" id="{F7F7DFCD-1983-EB42-25D0-53D58F709198}"/>
              </a:ext>
            </a:extLst>
          </p:cNvPr>
          <p:cNvSpPr txBox="1"/>
          <p:nvPr>
            <p:custDataLst>
              <p:tags r:id="rId6"/>
            </p:custDataLst>
          </p:nvPr>
        </p:nvSpPr>
        <p:spPr>
          <a:xfrm>
            <a:off x="710557" y="7136808"/>
            <a:ext cx="3082065"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Student data:</a:t>
            </a:r>
          </a:p>
        </p:txBody>
      </p:sp>
      <p:sp>
        <p:nvSpPr>
          <p:cNvPr id="64" name="TextBox 63">
            <a:extLst>
              <a:ext uri="{FF2B5EF4-FFF2-40B4-BE49-F238E27FC236}">
                <a16:creationId xmlns:a16="http://schemas.microsoft.com/office/drawing/2014/main" id="{54D7B088-2FD5-A8CB-68AF-1A1FD61C5545}"/>
              </a:ext>
            </a:extLst>
          </p:cNvPr>
          <p:cNvSpPr txBox="1"/>
          <p:nvPr>
            <p:custDataLst>
              <p:tags r:id="rId7"/>
            </p:custDataLst>
          </p:nvPr>
        </p:nvSpPr>
        <p:spPr>
          <a:xfrm>
            <a:off x="3979779" y="6740955"/>
            <a:ext cx="3356926" cy="584775"/>
          </a:xfrm>
          <a:prstGeom prst="rect">
            <a:avLst/>
          </a:prstGeom>
          <a:noFill/>
        </p:spPr>
        <p:txBody>
          <a:bodyPr wrap="square" rtlCol="0">
            <a:spAutoFit/>
          </a:bodyPr>
          <a:lstStyle/>
          <a:p>
            <a:pPr algn="ctr"/>
            <a:r>
              <a:rPr lang="en-US" sz="3200" dirty="0">
                <a:latin typeface="KABerrySmoothie" pitchFamily="2" charset="0"/>
                <a:ea typeface="APLCAPSLOCK" panose="02000603000000000000" pitchFamily="2" charset="0"/>
              </a:rPr>
              <a:t>Stakeholders say:</a:t>
            </a:r>
          </a:p>
        </p:txBody>
      </p:sp>
      <p:sp>
        <p:nvSpPr>
          <p:cNvPr id="72" name="TextBox 71">
            <a:extLst>
              <a:ext uri="{FF2B5EF4-FFF2-40B4-BE49-F238E27FC236}">
                <a16:creationId xmlns:a16="http://schemas.microsoft.com/office/drawing/2014/main" id="{5554927A-A264-2FA4-C9EA-DF0ECCE206B3}"/>
              </a:ext>
            </a:extLst>
          </p:cNvPr>
          <p:cNvSpPr txBox="1"/>
          <p:nvPr>
            <p:custDataLst>
              <p:tags r:id="rId8"/>
            </p:custDataLst>
          </p:nvPr>
        </p:nvSpPr>
        <p:spPr>
          <a:xfrm>
            <a:off x="4698787" y="3859728"/>
            <a:ext cx="2351060" cy="2800767"/>
          </a:xfrm>
          <a:prstGeom prst="rect">
            <a:avLst/>
          </a:prstGeom>
          <a:noFill/>
        </p:spPr>
        <p:txBody>
          <a:bodyPr wrap="square" rtlCol="0">
            <a:spAutoFit/>
          </a:bodyPr>
          <a:lstStyle/>
          <a:p>
            <a:r>
              <a:rPr lang="en-US" sz="1600" dirty="0">
                <a:latin typeface="APLPapaTroll" panose="02000603000000000000" pitchFamily="2" charset="0"/>
                <a:ea typeface="APLPapaTroll" panose="02000603000000000000" pitchFamily="2" charset="0"/>
              </a:rPr>
              <a:t>Type here</a:t>
            </a: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p:txBody>
      </p:sp>
      <p:sp>
        <p:nvSpPr>
          <p:cNvPr id="73" name="TextBox 72">
            <a:extLst>
              <a:ext uri="{FF2B5EF4-FFF2-40B4-BE49-F238E27FC236}">
                <a16:creationId xmlns:a16="http://schemas.microsoft.com/office/drawing/2014/main" id="{5DB0F985-D859-AE91-EC44-4A39FA15D2B8}"/>
              </a:ext>
            </a:extLst>
          </p:cNvPr>
          <p:cNvSpPr txBox="1"/>
          <p:nvPr>
            <p:custDataLst>
              <p:tags r:id="rId9"/>
            </p:custDataLst>
          </p:nvPr>
        </p:nvSpPr>
        <p:spPr>
          <a:xfrm>
            <a:off x="4001352" y="7164880"/>
            <a:ext cx="3250798" cy="338554"/>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Type here</a:t>
            </a:r>
          </a:p>
        </p:txBody>
      </p:sp>
      <p:sp>
        <p:nvSpPr>
          <p:cNvPr id="74" name="TextBox 73">
            <a:extLst>
              <a:ext uri="{FF2B5EF4-FFF2-40B4-BE49-F238E27FC236}">
                <a16:creationId xmlns:a16="http://schemas.microsoft.com/office/drawing/2014/main" id="{832E143D-7485-D7B4-36D4-BFCD79DADD19}"/>
              </a:ext>
            </a:extLst>
          </p:cNvPr>
          <p:cNvSpPr txBox="1"/>
          <p:nvPr>
            <p:custDataLst>
              <p:tags r:id="rId10"/>
            </p:custDataLst>
          </p:nvPr>
        </p:nvSpPr>
        <p:spPr>
          <a:xfrm>
            <a:off x="766778" y="7664983"/>
            <a:ext cx="3191126"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PLPapaTroll" panose="02000603000000000000" pitchFamily="2" charset="0"/>
                <a:ea typeface="APLPapaTroll" panose="02000603000000000000" pitchFamily="2" charset="0"/>
              </a:rPr>
              <a:t>Type here</a:t>
            </a: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p:txBody>
      </p:sp>
      <p:sp>
        <p:nvSpPr>
          <p:cNvPr id="75" name="TextBox 74">
            <a:extLst>
              <a:ext uri="{FF2B5EF4-FFF2-40B4-BE49-F238E27FC236}">
                <a16:creationId xmlns:a16="http://schemas.microsoft.com/office/drawing/2014/main" id="{BE8BD260-AB4B-BE12-E3B1-F539F2759435}"/>
              </a:ext>
            </a:extLst>
          </p:cNvPr>
          <p:cNvSpPr txBox="1"/>
          <p:nvPr>
            <p:custDataLst>
              <p:tags r:id="rId11"/>
            </p:custDataLst>
          </p:nvPr>
        </p:nvSpPr>
        <p:spPr>
          <a:xfrm>
            <a:off x="1090586" y="3291759"/>
            <a:ext cx="2635905" cy="584775"/>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Type here</a:t>
            </a:r>
          </a:p>
          <a:p>
            <a:pPr algn="ctr"/>
            <a:endParaRPr lang="en-US" sz="1600" dirty="0">
              <a:latin typeface="APLPapaTroll" panose="02000603000000000000" pitchFamily="2" charset="0"/>
              <a:ea typeface="APLPapaTroll" panose="02000603000000000000" pitchFamily="2" charset="0"/>
            </a:endParaRPr>
          </a:p>
        </p:txBody>
      </p:sp>
      <p:sp>
        <p:nvSpPr>
          <p:cNvPr id="76" name="TextBox 75">
            <a:extLst>
              <a:ext uri="{FF2B5EF4-FFF2-40B4-BE49-F238E27FC236}">
                <a16:creationId xmlns:a16="http://schemas.microsoft.com/office/drawing/2014/main" id="{7D8EA0C7-1AF1-827E-E636-C563D6009FCC}"/>
              </a:ext>
            </a:extLst>
          </p:cNvPr>
          <p:cNvSpPr txBox="1"/>
          <p:nvPr>
            <p:custDataLst>
              <p:tags r:id="rId12"/>
            </p:custDataLst>
          </p:nvPr>
        </p:nvSpPr>
        <p:spPr>
          <a:xfrm>
            <a:off x="1104254" y="4167843"/>
            <a:ext cx="2633030" cy="2677656"/>
          </a:xfrm>
          <a:prstGeom prst="rect">
            <a:avLst/>
          </a:prstGeom>
          <a:noFill/>
        </p:spPr>
        <p:txBody>
          <a:bodyPr wrap="square" rtlCol="0">
            <a:spAutoFit/>
          </a:bodyPr>
          <a:lstStyle/>
          <a:p>
            <a:pPr algn="ctr"/>
            <a:r>
              <a:rPr lang="en-US" sz="1400" dirty="0">
                <a:latin typeface="APLPapaTroll" panose="02000603000000000000" pitchFamily="2" charset="0"/>
                <a:ea typeface="APLPapaTroll" panose="02000603000000000000" pitchFamily="2" charset="0"/>
              </a:rPr>
              <a:t>Type here</a:t>
            </a: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p:txBody>
      </p:sp>
      <p:sp>
        <p:nvSpPr>
          <p:cNvPr id="78" name="TextBox 77">
            <a:extLst>
              <a:ext uri="{FF2B5EF4-FFF2-40B4-BE49-F238E27FC236}">
                <a16:creationId xmlns:a16="http://schemas.microsoft.com/office/drawing/2014/main" id="{39A3EEC8-5A3C-298E-9263-21709F1FD7A4}"/>
              </a:ext>
            </a:extLst>
          </p:cNvPr>
          <p:cNvSpPr txBox="1"/>
          <p:nvPr>
            <p:custDataLst>
              <p:tags r:id="rId13"/>
            </p:custDataLst>
          </p:nvPr>
        </p:nvSpPr>
        <p:spPr>
          <a:xfrm>
            <a:off x="1105487" y="3651621"/>
            <a:ext cx="2635905" cy="707886"/>
          </a:xfrm>
          <a:prstGeom prst="rect">
            <a:avLst/>
          </a:prstGeom>
          <a:noFill/>
        </p:spPr>
        <p:txBody>
          <a:bodyPr wrap="square">
            <a:spAutoFit/>
          </a:bodyPr>
          <a:lstStyle/>
          <a:p>
            <a:pPr algn="ctr"/>
            <a:r>
              <a:rPr lang="en-US" sz="4000" dirty="0">
                <a:latin typeface="KABerrySmoothie" pitchFamily="2" charset="0"/>
                <a:ea typeface="APLCAPSLOCK" panose="02000603000000000000" pitchFamily="2" charset="0"/>
              </a:rPr>
              <a:t>Summary:</a:t>
            </a:r>
          </a:p>
        </p:txBody>
      </p:sp>
    </p:spTree>
    <p:extLst>
      <p:ext uri="{BB962C8B-B14F-4D97-AF65-F5344CB8AC3E}">
        <p14:creationId xmlns:p14="http://schemas.microsoft.com/office/powerpoint/2010/main" val="7797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16"/>
          <a:stretch>
            <a:fillRect/>
          </a:stretch>
        </a:blipFill>
        <a:effectLst/>
      </p:bgPr>
    </p:bg>
    <p:spTree>
      <p:nvGrpSpPr>
        <p:cNvPr id="1" name="">
          <a:extLst>
            <a:ext uri="{FF2B5EF4-FFF2-40B4-BE49-F238E27FC236}">
              <a16:creationId xmlns:a16="http://schemas.microsoft.com/office/drawing/2014/main" id="{999D7DFC-5F15-209E-F096-D9EB466F5AA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50C9DB7-D06C-865E-3E9F-8D23744E93A7}"/>
              </a:ext>
            </a:extLst>
          </p:cNvPr>
          <p:cNvSpPr txBox="1"/>
          <p:nvPr>
            <p:custDataLst>
              <p:tags r:id="rId1"/>
            </p:custDataLst>
          </p:nvPr>
        </p:nvSpPr>
        <p:spPr>
          <a:xfrm>
            <a:off x="-363566" y="962320"/>
            <a:ext cx="8518803" cy="1523494"/>
          </a:xfrm>
          <a:prstGeom prst="rect">
            <a:avLst/>
          </a:prstGeom>
          <a:noFill/>
        </p:spPr>
        <p:txBody>
          <a:bodyPr wrap="square" rtlCol="0">
            <a:spAutoFit/>
          </a:bodyPr>
          <a:lstStyle/>
          <a:p>
            <a:pPr algn="ctr"/>
            <a:r>
              <a:rPr lang="en-US" sz="9300" b="1" dirty="0">
                <a:ln w="28575">
                  <a:solidFill>
                    <a:schemeClr val="tx1"/>
                  </a:solidFill>
                </a:ln>
                <a:solidFill>
                  <a:srgbClr val="F6ACAB"/>
                </a:solidFill>
                <a:latin typeface="KABerrySmoothie" pitchFamily="2" charset="0"/>
                <a:ea typeface="APLRABBITHOLE" panose="02000603000000000000" pitchFamily="2" charset="0"/>
              </a:rPr>
              <a:t>I</a:t>
            </a:r>
            <a:r>
              <a:rPr lang="en-US" sz="9300" b="1" dirty="0">
                <a:ln w="28575">
                  <a:solidFill>
                    <a:schemeClr val="tx1"/>
                  </a:solidFill>
                </a:ln>
                <a:solidFill>
                  <a:srgbClr val="FBCDD9"/>
                </a:solidFill>
                <a:latin typeface="KABerrySmoothie" pitchFamily="2" charset="0"/>
                <a:ea typeface="APLRABBITHOLE" panose="02000603000000000000" pitchFamily="2" charset="0"/>
              </a:rPr>
              <a:t>n</a:t>
            </a:r>
            <a:r>
              <a:rPr lang="en-US" sz="9300" b="1" dirty="0">
                <a:ln w="28575">
                  <a:solidFill>
                    <a:schemeClr val="tx1"/>
                  </a:solidFill>
                </a:ln>
                <a:solidFill>
                  <a:srgbClr val="FFBD81"/>
                </a:solidFill>
                <a:latin typeface="KABerrySmoothie" pitchFamily="2" charset="0"/>
                <a:ea typeface="APLRABBITHOLE" panose="02000603000000000000" pitchFamily="2" charset="0"/>
              </a:rPr>
              <a:t>d</a:t>
            </a:r>
            <a:r>
              <a:rPr lang="en-US" sz="9300" b="1" dirty="0">
                <a:ln w="28575">
                  <a:solidFill>
                    <a:schemeClr val="tx1"/>
                  </a:solidFill>
                </a:ln>
                <a:solidFill>
                  <a:srgbClr val="FDF5A8"/>
                </a:solidFill>
                <a:latin typeface="KABerrySmoothie" pitchFamily="2" charset="0"/>
                <a:ea typeface="APLRABBITHOLE" panose="02000603000000000000" pitchFamily="2" charset="0"/>
              </a:rPr>
              <a:t>i</a:t>
            </a:r>
            <a:r>
              <a:rPr lang="en-US" sz="9300" b="1" dirty="0">
                <a:ln w="28575">
                  <a:solidFill>
                    <a:schemeClr val="tx1"/>
                  </a:solidFill>
                </a:ln>
                <a:solidFill>
                  <a:srgbClr val="BBE2CE"/>
                </a:solidFill>
                <a:latin typeface="KABerrySmoothie" pitchFamily="2" charset="0"/>
                <a:ea typeface="APLRABBITHOLE" panose="02000603000000000000" pitchFamily="2" charset="0"/>
              </a:rPr>
              <a:t>v</a:t>
            </a:r>
            <a:r>
              <a:rPr lang="en-US" sz="9300" b="1" dirty="0">
                <a:ln w="28575">
                  <a:solidFill>
                    <a:schemeClr val="tx1"/>
                  </a:solidFill>
                </a:ln>
                <a:solidFill>
                  <a:srgbClr val="D4FBE8"/>
                </a:solidFill>
                <a:latin typeface="KABerrySmoothie" pitchFamily="2" charset="0"/>
                <a:ea typeface="APLRABBITHOLE" panose="02000603000000000000" pitchFamily="2" charset="0"/>
              </a:rPr>
              <a:t>i</a:t>
            </a:r>
            <a:r>
              <a:rPr lang="en-US" sz="9300" b="1" dirty="0">
                <a:ln w="28575">
                  <a:solidFill>
                    <a:schemeClr val="tx1"/>
                  </a:solidFill>
                </a:ln>
                <a:solidFill>
                  <a:srgbClr val="C7FAFB"/>
                </a:solidFill>
                <a:latin typeface="KABerrySmoothie" pitchFamily="2" charset="0"/>
                <a:ea typeface="APLRABBITHOLE" panose="02000603000000000000" pitchFamily="2" charset="0"/>
              </a:rPr>
              <a:t>d</a:t>
            </a:r>
            <a:r>
              <a:rPr lang="en-US" sz="9300" b="1" dirty="0">
                <a:ln w="28575">
                  <a:solidFill>
                    <a:schemeClr val="tx1"/>
                  </a:solidFill>
                </a:ln>
                <a:solidFill>
                  <a:srgbClr val="E2FAF9"/>
                </a:solidFill>
                <a:latin typeface="KABerrySmoothie" pitchFamily="2" charset="0"/>
                <a:ea typeface="APLRABBITHOLE" panose="02000603000000000000" pitchFamily="2" charset="0"/>
              </a:rPr>
              <a:t>u</a:t>
            </a:r>
            <a:r>
              <a:rPr lang="en-US" sz="9300" b="1" dirty="0">
                <a:ln w="28575">
                  <a:solidFill>
                    <a:schemeClr val="tx1"/>
                  </a:solidFill>
                </a:ln>
                <a:solidFill>
                  <a:srgbClr val="E4DBF7"/>
                </a:solidFill>
                <a:latin typeface="KABerrySmoothie" pitchFamily="2" charset="0"/>
                <a:ea typeface="APLRABBITHOLE" panose="02000603000000000000" pitchFamily="2" charset="0"/>
              </a:rPr>
              <a:t>a</a:t>
            </a:r>
            <a:r>
              <a:rPr lang="en-US" sz="9300" b="1" dirty="0">
                <a:ln w="28575">
                  <a:solidFill>
                    <a:schemeClr val="tx1"/>
                  </a:solidFill>
                </a:ln>
                <a:solidFill>
                  <a:srgbClr val="F6ACAB"/>
                </a:solidFill>
                <a:latin typeface="KABerrySmoothie" pitchFamily="2" charset="0"/>
                <a:ea typeface="APLRABBITHOLE" panose="02000603000000000000" pitchFamily="2" charset="0"/>
              </a:rPr>
              <a:t>l </a:t>
            </a:r>
            <a:r>
              <a:rPr lang="en-US" sz="9300" b="1" dirty="0">
                <a:ln w="28575">
                  <a:solidFill>
                    <a:schemeClr val="tx1"/>
                  </a:solidFill>
                </a:ln>
                <a:solidFill>
                  <a:srgbClr val="FBCDD9"/>
                </a:solidFill>
                <a:latin typeface="KABerrySmoothie" pitchFamily="2" charset="0"/>
                <a:ea typeface="APLRABBITHOLE" panose="02000603000000000000" pitchFamily="2" charset="0"/>
              </a:rPr>
              <a:t>r</a:t>
            </a:r>
            <a:r>
              <a:rPr lang="en-US" sz="9300" b="1" dirty="0">
                <a:ln w="28575">
                  <a:solidFill>
                    <a:schemeClr val="tx1"/>
                  </a:solidFill>
                </a:ln>
                <a:solidFill>
                  <a:srgbClr val="FFBD81"/>
                </a:solidFill>
                <a:latin typeface="KABerrySmoothie" pitchFamily="2" charset="0"/>
                <a:ea typeface="APLRABBITHOLE" panose="02000603000000000000" pitchFamily="2" charset="0"/>
              </a:rPr>
              <a:t>e</a:t>
            </a:r>
            <a:r>
              <a:rPr lang="en-US" sz="9300" b="1" dirty="0">
                <a:ln w="28575">
                  <a:solidFill>
                    <a:schemeClr val="tx1"/>
                  </a:solidFill>
                </a:ln>
                <a:solidFill>
                  <a:srgbClr val="FDF5A8"/>
                </a:solidFill>
                <a:latin typeface="KABerrySmoothie" pitchFamily="2" charset="0"/>
                <a:ea typeface="APLRABBITHOLE" panose="02000603000000000000" pitchFamily="2" charset="0"/>
              </a:rPr>
              <a:t>p</a:t>
            </a:r>
            <a:r>
              <a:rPr lang="en-US" sz="9300" b="1" dirty="0">
                <a:ln w="28575">
                  <a:solidFill>
                    <a:schemeClr val="tx1"/>
                  </a:solidFill>
                </a:ln>
                <a:solidFill>
                  <a:srgbClr val="BBE2CE"/>
                </a:solidFill>
                <a:latin typeface="KABerrySmoothie" pitchFamily="2" charset="0"/>
                <a:ea typeface="APLRABBITHOLE" panose="02000603000000000000" pitchFamily="2" charset="0"/>
              </a:rPr>
              <a:t>o</a:t>
            </a:r>
            <a:r>
              <a:rPr lang="en-US" sz="9300" b="1" dirty="0">
                <a:ln w="28575">
                  <a:solidFill>
                    <a:schemeClr val="tx1"/>
                  </a:solidFill>
                </a:ln>
                <a:solidFill>
                  <a:srgbClr val="D4FBE8"/>
                </a:solidFill>
                <a:latin typeface="KABerrySmoothie" pitchFamily="2" charset="0"/>
                <a:ea typeface="APLRABBITHOLE" panose="02000603000000000000" pitchFamily="2" charset="0"/>
              </a:rPr>
              <a:t>r</a:t>
            </a:r>
            <a:r>
              <a:rPr lang="en-US" sz="9300" b="1" dirty="0">
                <a:ln w="28575">
                  <a:solidFill>
                    <a:schemeClr val="tx1"/>
                  </a:solidFill>
                </a:ln>
                <a:solidFill>
                  <a:srgbClr val="C7FAFB"/>
                </a:solidFill>
                <a:latin typeface="KABerrySmoothie" pitchFamily="2" charset="0"/>
                <a:ea typeface="APLRABBITHOLE" panose="02000603000000000000" pitchFamily="2" charset="0"/>
              </a:rPr>
              <a:t>t</a:t>
            </a:r>
            <a:endParaRPr lang="en-US" sz="9300" dirty="0">
              <a:ln w="28575">
                <a:solidFill>
                  <a:schemeClr val="tx1"/>
                </a:solidFill>
              </a:ln>
            </a:endParaRPr>
          </a:p>
        </p:txBody>
      </p:sp>
      <p:sp>
        <p:nvSpPr>
          <p:cNvPr id="85" name="TextBox 84">
            <a:extLst>
              <a:ext uri="{FF2B5EF4-FFF2-40B4-BE49-F238E27FC236}">
                <a16:creationId xmlns:a16="http://schemas.microsoft.com/office/drawing/2014/main" id="{7952B4DC-4442-8A58-F6DA-E2B408E2DE7D}"/>
              </a:ext>
            </a:extLst>
          </p:cNvPr>
          <p:cNvSpPr txBox="1"/>
          <p:nvPr>
            <p:custDataLst>
              <p:tags r:id="rId2"/>
            </p:custDataLst>
          </p:nvPr>
        </p:nvSpPr>
        <p:spPr>
          <a:xfrm>
            <a:off x="518454" y="1993517"/>
            <a:ext cx="6754761" cy="1015663"/>
          </a:xfrm>
          <a:prstGeom prst="rect">
            <a:avLst/>
          </a:prstGeom>
          <a:noFill/>
        </p:spPr>
        <p:txBody>
          <a:bodyPr wrap="square" rtlCol="0">
            <a:spAutoFit/>
          </a:bodyPr>
          <a:lstStyle/>
          <a:p>
            <a:pPr algn="ctr"/>
            <a:r>
              <a:rPr lang="en-US" sz="6000" dirty="0">
                <a:latin typeface="KALovekind" pitchFamily="2" charset="0"/>
                <a:ea typeface="APLRABBITHOLE" panose="02000603000000000000" pitchFamily="2" charset="0"/>
                <a:cs typeface="KAElementary" pitchFamily="2" charset="-127"/>
              </a:rPr>
              <a:t>Type Student Name</a:t>
            </a:r>
          </a:p>
        </p:txBody>
      </p:sp>
      <p:sp>
        <p:nvSpPr>
          <p:cNvPr id="15" name="TextBox 14">
            <a:extLst>
              <a:ext uri="{FF2B5EF4-FFF2-40B4-BE49-F238E27FC236}">
                <a16:creationId xmlns:a16="http://schemas.microsoft.com/office/drawing/2014/main" id="{383F2813-75C9-931F-36CD-3C8DCE6DAD8E}"/>
              </a:ext>
            </a:extLst>
          </p:cNvPr>
          <p:cNvSpPr txBox="1"/>
          <p:nvPr>
            <p:custDataLst>
              <p:tags r:id="rId3"/>
            </p:custDataLst>
          </p:nvPr>
        </p:nvSpPr>
        <p:spPr>
          <a:xfrm>
            <a:off x="-679819" y="449826"/>
            <a:ext cx="9151312" cy="1138773"/>
          </a:xfrm>
          <a:prstGeom prst="rect">
            <a:avLst/>
          </a:prstGeom>
          <a:noFill/>
        </p:spPr>
        <p:txBody>
          <a:bodyPr wrap="square" rtlCol="0">
            <a:spAutoFit/>
          </a:bodyPr>
          <a:lstStyle/>
          <a:p>
            <a:pPr algn="ctr"/>
            <a:r>
              <a:rPr lang="en-US" sz="6600" b="1" dirty="0">
                <a:latin typeface="AGHOWDOYOUSURVIVE" panose="02000603000000000000" pitchFamily="2" charset="0"/>
                <a:ea typeface="AGHOWDOYOUSURVIVE" panose="02000603000000000000" pitchFamily="2" charset="0"/>
              </a:rPr>
              <a:t>School counseling</a:t>
            </a:r>
          </a:p>
        </p:txBody>
      </p:sp>
      <p:sp>
        <p:nvSpPr>
          <p:cNvPr id="18" name="TextBox 17">
            <a:extLst>
              <a:ext uri="{FF2B5EF4-FFF2-40B4-BE49-F238E27FC236}">
                <a16:creationId xmlns:a16="http://schemas.microsoft.com/office/drawing/2014/main" id="{E0FF2313-3E42-DF45-F436-674E00AE045E}"/>
              </a:ext>
            </a:extLst>
          </p:cNvPr>
          <p:cNvSpPr txBox="1"/>
          <p:nvPr>
            <p:custDataLst>
              <p:tags r:id="rId4"/>
            </p:custDataLst>
          </p:nvPr>
        </p:nvSpPr>
        <p:spPr>
          <a:xfrm>
            <a:off x="4074978" y="3368538"/>
            <a:ext cx="3101641"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Counseling Goals:</a:t>
            </a:r>
          </a:p>
        </p:txBody>
      </p:sp>
      <p:sp>
        <p:nvSpPr>
          <p:cNvPr id="32" name="TextBox 31">
            <a:extLst>
              <a:ext uri="{FF2B5EF4-FFF2-40B4-BE49-F238E27FC236}">
                <a16:creationId xmlns:a16="http://schemas.microsoft.com/office/drawing/2014/main" id="{05C1B17B-DBB6-12F8-8126-70B1371D59DA}"/>
              </a:ext>
            </a:extLst>
          </p:cNvPr>
          <p:cNvSpPr txBox="1"/>
          <p:nvPr>
            <p:custDataLst>
              <p:tags r:id="rId5"/>
            </p:custDataLst>
          </p:nvPr>
        </p:nvSpPr>
        <p:spPr>
          <a:xfrm>
            <a:off x="1008896" y="2764440"/>
            <a:ext cx="2756481"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Session dates:</a:t>
            </a:r>
          </a:p>
        </p:txBody>
      </p:sp>
      <p:sp>
        <p:nvSpPr>
          <p:cNvPr id="48" name="TextBox 47">
            <a:extLst>
              <a:ext uri="{FF2B5EF4-FFF2-40B4-BE49-F238E27FC236}">
                <a16:creationId xmlns:a16="http://schemas.microsoft.com/office/drawing/2014/main" id="{2994365F-2581-AAE5-4404-61B38BA05D75}"/>
              </a:ext>
            </a:extLst>
          </p:cNvPr>
          <p:cNvSpPr txBox="1"/>
          <p:nvPr>
            <p:custDataLst>
              <p:tags r:id="rId6"/>
            </p:custDataLst>
          </p:nvPr>
        </p:nvSpPr>
        <p:spPr>
          <a:xfrm>
            <a:off x="776466" y="7136808"/>
            <a:ext cx="3082065"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Student data:</a:t>
            </a:r>
          </a:p>
        </p:txBody>
      </p:sp>
      <p:sp>
        <p:nvSpPr>
          <p:cNvPr id="64" name="TextBox 63">
            <a:extLst>
              <a:ext uri="{FF2B5EF4-FFF2-40B4-BE49-F238E27FC236}">
                <a16:creationId xmlns:a16="http://schemas.microsoft.com/office/drawing/2014/main" id="{7C08AF27-288A-33EB-2588-396C45EDBCE7}"/>
              </a:ext>
            </a:extLst>
          </p:cNvPr>
          <p:cNvSpPr txBox="1"/>
          <p:nvPr>
            <p:custDataLst>
              <p:tags r:id="rId7"/>
            </p:custDataLst>
          </p:nvPr>
        </p:nvSpPr>
        <p:spPr>
          <a:xfrm>
            <a:off x="3979779" y="6740955"/>
            <a:ext cx="3356926" cy="584775"/>
          </a:xfrm>
          <a:prstGeom prst="rect">
            <a:avLst/>
          </a:prstGeom>
          <a:noFill/>
        </p:spPr>
        <p:txBody>
          <a:bodyPr wrap="square" rtlCol="0">
            <a:spAutoFit/>
          </a:bodyPr>
          <a:lstStyle/>
          <a:p>
            <a:pPr algn="ctr"/>
            <a:r>
              <a:rPr lang="en-US" sz="3200" dirty="0">
                <a:latin typeface="KABerrySmoothie" pitchFamily="2" charset="0"/>
                <a:ea typeface="APLCAPSLOCK" panose="02000603000000000000" pitchFamily="2" charset="0"/>
              </a:rPr>
              <a:t>Stakeholders say:</a:t>
            </a:r>
          </a:p>
        </p:txBody>
      </p:sp>
      <p:sp>
        <p:nvSpPr>
          <p:cNvPr id="72" name="TextBox 71">
            <a:extLst>
              <a:ext uri="{FF2B5EF4-FFF2-40B4-BE49-F238E27FC236}">
                <a16:creationId xmlns:a16="http://schemas.microsoft.com/office/drawing/2014/main" id="{719BDC32-D878-CB6B-891A-76CD2CB8F198}"/>
              </a:ext>
            </a:extLst>
          </p:cNvPr>
          <p:cNvSpPr txBox="1"/>
          <p:nvPr>
            <p:custDataLst>
              <p:tags r:id="rId8"/>
            </p:custDataLst>
          </p:nvPr>
        </p:nvSpPr>
        <p:spPr>
          <a:xfrm>
            <a:off x="4698787" y="3859728"/>
            <a:ext cx="2351060" cy="2800767"/>
          </a:xfrm>
          <a:prstGeom prst="rect">
            <a:avLst/>
          </a:prstGeom>
          <a:noFill/>
        </p:spPr>
        <p:txBody>
          <a:bodyPr wrap="square" rtlCol="0">
            <a:spAutoFit/>
          </a:bodyPr>
          <a:lstStyle/>
          <a:p>
            <a:r>
              <a:rPr lang="en-US" sz="1600" dirty="0">
                <a:latin typeface="APLPapaTroll" panose="02000603000000000000" pitchFamily="2" charset="0"/>
                <a:ea typeface="APLPapaTroll" panose="02000603000000000000" pitchFamily="2" charset="0"/>
              </a:rPr>
              <a:t>Type here</a:t>
            </a: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p:txBody>
      </p:sp>
      <p:sp>
        <p:nvSpPr>
          <p:cNvPr id="73" name="TextBox 72">
            <a:extLst>
              <a:ext uri="{FF2B5EF4-FFF2-40B4-BE49-F238E27FC236}">
                <a16:creationId xmlns:a16="http://schemas.microsoft.com/office/drawing/2014/main" id="{08F15B82-849F-4F2E-8DEE-525BA4B3729C}"/>
              </a:ext>
            </a:extLst>
          </p:cNvPr>
          <p:cNvSpPr txBox="1"/>
          <p:nvPr>
            <p:custDataLst>
              <p:tags r:id="rId9"/>
            </p:custDataLst>
          </p:nvPr>
        </p:nvSpPr>
        <p:spPr>
          <a:xfrm>
            <a:off x="4001352" y="7164880"/>
            <a:ext cx="3250798" cy="1077218"/>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Type here</a:t>
            </a:r>
          </a:p>
          <a:p>
            <a:pPr algn="ctr"/>
            <a:endParaRPr lang="en-US" sz="1600" dirty="0">
              <a:latin typeface="APLPapaTroll" panose="02000603000000000000" pitchFamily="2" charset="0"/>
              <a:ea typeface="APLPapaTroll" panose="02000603000000000000" pitchFamily="2" charset="0"/>
            </a:endParaRPr>
          </a:p>
          <a:p>
            <a:pPr algn="ctr"/>
            <a:endParaRPr lang="en-US" sz="1600" dirty="0">
              <a:latin typeface="APLPapaTroll" panose="02000603000000000000" pitchFamily="2" charset="0"/>
              <a:ea typeface="APLPapaTroll" panose="02000603000000000000" pitchFamily="2" charset="0"/>
            </a:endParaRPr>
          </a:p>
          <a:p>
            <a:pPr algn="ctr"/>
            <a:endParaRPr lang="en-US" sz="1600" dirty="0">
              <a:latin typeface="APLPapaTroll" panose="02000603000000000000" pitchFamily="2" charset="0"/>
              <a:ea typeface="APLPapaTroll" panose="02000603000000000000" pitchFamily="2" charset="0"/>
            </a:endParaRPr>
          </a:p>
        </p:txBody>
      </p:sp>
      <p:sp>
        <p:nvSpPr>
          <p:cNvPr id="74" name="TextBox 73">
            <a:extLst>
              <a:ext uri="{FF2B5EF4-FFF2-40B4-BE49-F238E27FC236}">
                <a16:creationId xmlns:a16="http://schemas.microsoft.com/office/drawing/2014/main" id="{046541A3-B736-8D60-F381-5DE505FA7806}"/>
              </a:ext>
            </a:extLst>
          </p:cNvPr>
          <p:cNvSpPr txBox="1"/>
          <p:nvPr>
            <p:custDataLst>
              <p:tags r:id="rId10"/>
            </p:custDataLst>
          </p:nvPr>
        </p:nvSpPr>
        <p:spPr>
          <a:xfrm>
            <a:off x="766778" y="7664983"/>
            <a:ext cx="3191126"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PLPapaTroll" panose="02000603000000000000" pitchFamily="2" charset="0"/>
                <a:ea typeface="APLPapaTroll" panose="02000603000000000000" pitchFamily="2" charset="0"/>
              </a:rPr>
              <a:t>Type here</a:t>
            </a: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p:txBody>
      </p:sp>
      <p:sp>
        <p:nvSpPr>
          <p:cNvPr id="75" name="TextBox 74">
            <a:extLst>
              <a:ext uri="{FF2B5EF4-FFF2-40B4-BE49-F238E27FC236}">
                <a16:creationId xmlns:a16="http://schemas.microsoft.com/office/drawing/2014/main" id="{40F21E60-8D50-5362-D45F-74D79E7B1255}"/>
              </a:ext>
            </a:extLst>
          </p:cNvPr>
          <p:cNvSpPr txBox="1"/>
          <p:nvPr>
            <p:custDataLst>
              <p:tags r:id="rId11"/>
            </p:custDataLst>
          </p:nvPr>
        </p:nvSpPr>
        <p:spPr>
          <a:xfrm>
            <a:off x="1090586" y="3291759"/>
            <a:ext cx="2635905" cy="584775"/>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Type here</a:t>
            </a:r>
          </a:p>
          <a:p>
            <a:pPr algn="ctr"/>
            <a:endParaRPr lang="en-US" sz="1600" dirty="0">
              <a:latin typeface="APLPapaTroll" panose="02000603000000000000" pitchFamily="2" charset="0"/>
              <a:ea typeface="APLPapaTroll" panose="02000603000000000000" pitchFamily="2" charset="0"/>
            </a:endParaRPr>
          </a:p>
        </p:txBody>
      </p:sp>
      <p:sp>
        <p:nvSpPr>
          <p:cNvPr id="76" name="TextBox 75">
            <a:extLst>
              <a:ext uri="{FF2B5EF4-FFF2-40B4-BE49-F238E27FC236}">
                <a16:creationId xmlns:a16="http://schemas.microsoft.com/office/drawing/2014/main" id="{F5B901A2-AD92-8A92-58F0-C1CC3B86168E}"/>
              </a:ext>
            </a:extLst>
          </p:cNvPr>
          <p:cNvSpPr txBox="1"/>
          <p:nvPr>
            <p:custDataLst>
              <p:tags r:id="rId12"/>
            </p:custDataLst>
          </p:nvPr>
        </p:nvSpPr>
        <p:spPr>
          <a:xfrm>
            <a:off x="1104254" y="4167843"/>
            <a:ext cx="2633030" cy="2677656"/>
          </a:xfrm>
          <a:prstGeom prst="rect">
            <a:avLst/>
          </a:prstGeom>
          <a:noFill/>
        </p:spPr>
        <p:txBody>
          <a:bodyPr wrap="square" rtlCol="0">
            <a:spAutoFit/>
          </a:bodyPr>
          <a:lstStyle/>
          <a:p>
            <a:pPr algn="ctr"/>
            <a:r>
              <a:rPr lang="en-US" sz="1400" dirty="0">
                <a:latin typeface="APLPapaTroll" panose="02000603000000000000" pitchFamily="2" charset="0"/>
                <a:ea typeface="APLPapaTroll" panose="02000603000000000000" pitchFamily="2" charset="0"/>
              </a:rPr>
              <a:t>Type here</a:t>
            </a: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p:txBody>
      </p:sp>
      <p:sp>
        <p:nvSpPr>
          <p:cNvPr id="78" name="TextBox 77">
            <a:extLst>
              <a:ext uri="{FF2B5EF4-FFF2-40B4-BE49-F238E27FC236}">
                <a16:creationId xmlns:a16="http://schemas.microsoft.com/office/drawing/2014/main" id="{B9F42619-3518-AEE6-ABE3-2AE76C01D3F4}"/>
              </a:ext>
            </a:extLst>
          </p:cNvPr>
          <p:cNvSpPr txBox="1"/>
          <p:nvPr>
            <p:custDataLst>
              <p:tags r:id="rId13"/>
            </p:custDataLst>
          </p:nvPr>
        </p:nvSpPr>
        <p:spPr>
          <a:xfrm>
            <a:off x="1105487" y="3651621"/>
            <a:ext cx="2635905" cy="707886"/>
          </a:xfrm>
          <a:prstGeom prst="rect">
            <a:avLst/>
          </a:prstGeom>
          <a:noFill/>
        </p:spPr>
        <p:txBody>
          <a:bodyPr wrap="square">
            <a:spAutoFit/>
          </a:bodyPr>
          <a:lstStyle/>
          <a:p>
            <a:pPr algn="ctr"/>
            <a:r>
              <a:rPr lang="en-US" sz="4000" dirty="0">
                <a:latin typeface="KABerrySmoothie" pitchFamily="2" charset="0"/>
                <a:ea typeface="APLCAPSLOCK" panose="02000603000000000000" pitchFamily="2" charset="0"/>
              </a:rPr>
              <a:t>Summary:</a:t>
            </a:r>
          </a:p>
        </p:txBody>
      </p:sp>
    </p:spTree>
    <p:extLst>
      <p:ext uri="{BB962C8B-B14F-4D97-AF65-F5344CB8AC3E}">
        <p14:creationId xmlns:p14="http://schemas.microsoft.com/office/powerpoint/2010/main" val="72495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16"/>
          <a:stretch>
            <a:fillRect/>
          </a:stretch>
        </a:blipFill>
        <a:effectLst/>
      </p:bgPr>
    </p:bg>
    <p:spTree>
      <p:nvGrpSpPr>
        <p:cNvPr id="1" name="">
          <a:extLst>
            <a:ext uri="{FF2B5EF4-FFF2-40B4-BE49-F238E27FC236}">
              <a16:creationId xmlns:a16="http://schemas.microsoft.com/office/drawing/2014/main" id="{883CCF13-00D8-310E-1ECF-235F0233326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0BCBD54-9987-2EC3-48ED-22DA899F2483}"/>
              </a:ext>
            </a:extLst>
          </p:cNvPr>
          <p:cNvSpPr txBox="1"/>
          <p:nvPr>
            <p:custDataLst>
              <p:tags r:id="rId1"/>
            </p:custDataLst>
          </p:nvPr>
        </p:nvSpPr>
        <p:spPr>
          <a:xfrm>
            <a:off x="-363566" y="962320"/>
            <a:ext cx="8518803" cy="1523494"/>
          </a:xfrm>
          <a:prstGeom prst="rect">
            <a:avLst/>
          </a:prstGeom>
          <a:noFill/>
        </p:spPr>
        <p:txBody>
          <a:bodyPr wrap="square" rtlCol="0">
            <a:spAutoFit/>
          </a:bodyPr>
          <a:lstStyle/>
          <a:p>
            <a:pPr algn="ctr"/>
            <a:r>
              <a:rPr lang="en-US" sz="9300" b="1" dirty="0">
                <a:ln w="28575">
                  <a:solidFill>
                    <a:schemeClr val="tx1"/>
                  </a:solidFill>
                </a:ln>
                <a:solidFill>
                  <a:srgbClr val="F6ACAB"/>
                </a:solidFill>
                <a:latin typeface="KABerrySmoothie" pitchFamily="2" charset="0"/>
                <a:ea typeface="APLRABBITHOLE" panose="02000603000000000000" pitchFamily="2" charset="0"/>
              </a:rPr>
              <a:t>I</a:t>
            </a:r>
            <a:r>
              <a:rPr lang="en-US" sz="9300" b="1" dirty="0">
                <a:ln w="28575">
                  <a:solidFill>
                    <a:schemeClr val="tx1"/>
                  </a:solidFill>
                </a:ln>
                <a:solidFill>
                  <a:srgbClr val="FBCDD9"/>
                </a:solidFill>
                <a:latin typeface="KABerrySmoothie" pitchFamily="2" charset="0"/>
                <a:ea typeface="APLRABBITHOLE" panose="02000603000000000000" pitchFamily="2" charset="0"/>
              </a:rPr>
              <a:t>n</a:t>
            </a:r>
            <a:r>
              <a:rPr lang="en-US" sz="9300" b="1" dirty="0">
                <a:ln w="28575">
                  <a:solidFill>
                    <a:schemeClr val="tx1"/>
                  </a:solidFill>
                </a:ln>
                <a:solidFill>
                  <a:srgbClr val="FFBD81"/>
                </a:solidFill>
                <a:latin typeface="KABerrySmoothie" pitchFamily="2" charset="0"/>
                <a:ea typeface="APLRABBITHOLE" panose="02000603000000000000" pitchFamily="2" charset="0"/>
              </a:rPr>
              <a:t>d</a:t>
            </a:r>
            <a:r>
              <a:rPr lang="en-US" sz="9300" b="1" dirty="0">
                <a:ln w="28575">
                  <a:solidFill>
                    <a:schemeClr val="tx1"/>
                  </a:solidFill>
                </a:ln>
                <a:solidFill>
                  <a:srgbClr val="FDF5A8"/>
                </a:solidFill>
                <a:latin typeface="KABerrySmoothie" pitchFamily="2" charset="0"/>
                <a:ea typeface="APLRABBITHOLE" panose="02000603000000000000" pitchFamily="2" charset="0"/>
              </a:rPr>
              <a:t>i</a:t>
            </a:r>
            <a:r>
              <a:rPr lang="en-US" sz="9300" b="1" dirty="0">
                <a:ln w="28575">
                  <a:solidFill>
                    <a:schemeClr val="tx1"/>
                  </a:solidFill>
                </a:ln>
                <a:solidFill>
                  <a:srgbClr val="BBE2CE"/>
                </a:solidFill>
                <a:latin typeface="KABerrySmoothie" pitchFamily="2" charset="0"/>
                <a:ea typeface="APLRABBITHOLE" panose="02000603000000000000" pitchFamily="2" charset="0"/>
              </a:rPr>
              <a:t>v</a:t>
            </a:r>
            <a:r>
              <a:rPr lang="en-US" sz="9300" b="1" dirty="0">
                <a:ln w="28575">
                  <a:solidFill>
                    <a:schemeClr val="tx1"/>
                  </a:solidFill>
                </a:ln>
                <a:solidFill>
                  <a:srgbClr val="D4FBE8"/>
                </a:solidFill>
                <a:latin typeface="KABerrySmoothie" pitchFamily="2" charset="0"/>
                <a:ea typeface="APLRABBITHOLE" panose="02000603000000000000" pitchFamily="2" charset="0"/>
              </a:rPr>
              <a:t>i</a:t>
            </a:r>
            <a:r>
              <a:rPr lang="en-US" sz="9300" b="1" dirty="0">
                <a:ln w="28575">
                  <a:solidFill>
                    <a:schemeClr val="tx1"/>
                  </a:solidFill>
                </a:ln>
                <a:solidFill>
                  <a:srgbClr val="C7FAFB"/>
                </a:solidFill>
                <a:latin typeface="KABerrySmoothie" pitchFamily="2" charset="0"/>
                <a:ea typeface="APLRABBITHOLE" panose="02000603000000000000" pitchFamily="2" charset="0"/>
              </a:rPr>
              <a:t>d</a:t>
            </a:r>
            <a:r>
              <a:rPr lang="en-US" sz="9300" b="1" dirty="0">
                <a:ln w="28575">
                  <a:solidFill>
                    <a:schemeClr val="tx1"/>
                  </a:solidFill>
                </a:ln>
                <a:solidFill>
                  <a:srgbClr val="E2FAF9"/>
                </a:solidFill>
                <a:latin typeface="KABerrySmoothie" pitchFamily="2" charset="0"/>
                <a:ea typeface="APLRABBITHOLE" panose="02000603000000000000" pitchFamily="2" charset="0"/>
              </a:rPr>
              <a:t>u</a:t>
            </a:r>
            <a:r>
              <a:rPr lang="en-US" sz="9300" b="1" dirty="0">
                <a:ln w="28575">
                  <a:solidFill>
                    <a:schemeClr val="tx1"/>
                  </a:solidFill>
                </a:ln>
                <a:solidFill>
                  <a:srgbClr val="E4DBF7"/>
                </a:solidFill>
                <a:latin typeface="KABerrySmoothie" pitchFamily="2" charset="0"/>
                <a:ea typeface="APLRABBITHOLE" panose="02000603000000000000" pitchFamily="2" charset="0"/>
              </a:rPr>
              <a:t>a</a:t>
            </a:r>
            <a:r>
              <a:rPr lang="en-US" sz="9300" b="1" dirty="0">
                <a:ln w="28575">
                  <a:solidFill>
                    <a:schemeClr val="tx1"/>
                  </a:solidFill>
                </a:ln>
                <a:solidFill>
                  <a:srgbClr val="F6ACAB"/>
                </a:solidFill>
                <a:latin typeface="KABerrySmoothie" pitchFamily="2" charset="0"/>
                <a:ea typeface="APLRABBITHOLE" panose="02000603000000000000" pitchFamily="2" charset="0"/>
              </a:rPr>
              <a:t>l </a:t>
            </a:r>
            <a:r>
              <a:rPr lang="en-US" sz="9300" b="1" dirty="0">
                <a:ln w="28575">
                  <a:solidFill>
                    <a:schemeClr val="tx1"/>
                  </a:solidFill>
                </a:ln>
                <a:solidFill>
                  <a:srgbClr val="FBCDD9"/>
                </a:solidFill>
                <a:latin typeface="KABerrySmoothie" pitchFamily="2" charset="0"/>
                <a:ea typeface="APLRABBITHOLE" panose="02000603000000000000" pitchFamily="2" charset="0"/>
              </a:rPr>
              <a:t>r</a:t>
            </a:r>
            <a:r>
              <a:rPr lang="en-US" sz="9300" b="1" dirty="0">
                <a:ln w="28575">
                  <a:solidFill>
                    <a:schemeClr val="tx1"/>
                  </a:solidFill>
                </a:ln>
                <a:solidFill>
                  <a:srgbClr val="FFBD81"/>
                </a:solidFill>
                <a:latin typeface="KABerrySmoothie" pitchFamily="2" charset="0"/>
                <a:ea typeface="APLRABBITHOLE" panose="02000603000000000000" pitchFamily="2" charset="0"/>
              </a:rPr>
              <a:t>e</a:t>
            </a:r>
            <a:r>
              <a:rPr lang="en-US" sz="9300" b="1" dirty="0">
                <a:ln w="28575">
                  <a:solidFill>
                    <a:schemeClr val="tx1"/>
                  </a:solidFill>
                </a:ln>
                <a:solidFill>
                  <a:srgbClr val="FDF5A8"/>
                </a:solidFill>
                <a:latin typeface="KABerrySmoothie" pitchFamily="2" charset="0"/>
                <a:ea typeface="APLRABBITHOLE" panose="02000603000000000000" pitchFamily="2" charset="0"/>
              </a:rPr>
              <a:t>p</a:t>
            </a:r>
            <a:r>
              <a:rPr lang="en-US" sz="9300" b="1" dirty="0">
                <a:ln w="28575">
                  <a:solidFill>
                    <a:schemeClr val="tx1"/>
                  </a:solidFill>
                </a:ln>
                <a:solidFill>
                  <a:srgbClr val="BBE2CE"/>
                </a:solidFill>
                <a:latin typeface="KABerrySmoothie" pitchFamily="2" charset="0"/>
                <a:ea typeface="APLRABBITHOLE" panose="02000603000000000000" pitchFamily="2" charset="0"/>
              </a:rPr>
              <a:t>o</a:t>
            </a:r>
            <a:r>
              <a:rPr lang="en-US" sz="9300" b="1" dirty="0">
                <a:ln w="28575">
                  <a:solidFill>
                    <a:schemeClr val="tx1"/>
                  </a:solidFill>
                </a:ln>
                <a:solidFill>
                  <a:srgbClr val="D4FBE8"/>
                </a:solidFill>
                <a:latin typeface="KABerrySmoothie" pitchFamily="2" charset="0"/>
                <a:ea typeface="APLRABBITHOLE" panose="02000603000000000000" pitchFamily="2" charset="0"/>
              </a:rPr>
              <a:t>r</a:t>
            </a:r>
            <a:r>
              <a:rPr lang="en-US" sz="9300" b="1" dirty="0">
                <a:ln w="28575">
                  <a:solidFill>
                    <a:schemeClr val="tx1"/>
                  </a:solidFill>
                </a:ln>
                <a:solidFill>
                  <a:srgbClr val="C7FAFB"/>
                </a:solidFill>
                <a:latin typeface="KABerrySmoothie" pitchFamily="2" charset="0"/>
                <a:ea typeface="APLRABBITHOLE" panose="02000603000000000000" pitchFamily="2" charset="0"/>
              </a:rPr>
              <a:t>t</a:t>
            </a:r>
            <a:endParaRPr lang="en-US" sz="9300" dirty="0">
              <a:ln w="28575">
                <a:solidFill>
                  <a:schemeClr val="tx1"/>
                </a:solidFill>
              </a:ln>
            </a:endParaRPr>
          </a:p>
        </p:txBody>
      </p:sp>
      <p:sp>
        <p:nvSpPr>
          <p:cNvPr id="85" name="TextBox 84">
            <a:extLst>
              <a:ext uri="{FF2B5EF4-FFF2-40B4-BE49-F238E27FC236}">
                <a16:creationId xmlns:a16="http://schemas.microsoft.com/office/drawing/2014/main" id="{4FF8AD9B-6B22-787D-9BFF-F6C3C471B186}"/>
              </a:ext>
            </a:extLst>
          </p:cNvPr>
          <p:cNvSpPr txBox="1"/>
          <p:nvPr>
            <p:custDataLst>
              <p:tags r:id="rId2"/>
            </p:custDataLst>
          </p:nvPr>
        </p:nvSpPr>
        <p:spPr>
          <a:xfrm>
            <a:off x="518454" y="1993517"/>
            <a:ext cx="6754761" cy="1015663"/>
          </a:xfrm>
          <a:prstGeom prst="rect">
            <a:avLst/>
          </a:prstGeom>
          <a:noFill/>
        </p:spPr>
        <p:txBody>
          <a:bodyPr wrap="square" rtlCol="0">
            <a:spAutoFit/>
          </a:bodyPr>
          <a:lstStyle/>
          <a:p>
            <a:pPr algn="ctr"/>
            <a:r>
              <a:rPr lang="en-US" sz="6000" dirty="0">
                <a:latin typeface="KALovekind" pitchFamily="2" charset="0"/>
                <a:ea typeface="APLRABBITHOLE" panose="02000603000000000000" pitchFamily="2" charset="0"/>
                <a:cs typeface="KAElementary" pitchFamily="2" charset="-127"/>
              </a:rPr>
              <a:t>Type Student Name</a:t>
            </a:r>
          </a:p>
        </p:txBody>
      </p:sp>
      <p:sp>
        <p:nvSpPr>
          <p:cNvPr id="15" name="TextBox 14">
            <a:extLst>
              <a:ext uri="{FF2B5EF4-FFF2-40B4-BE49-F238E27FC236}">
                <a16:creationId xmlns:a16="http://schemas.microsoft.com/office/drawing/2014/main" id="{C2311B3E-AB88-9953-C0E3-3E56B9D39610}"/>
              </a:ext>
            </a:extLst>
          </p:cNvPr>
          <p:cNvSpPr txBox="1"/>
          <p:nvPr>
            <p:custDataLst>
              <p:tags r:id="rId3"/>
            </p:custDataLst>
          </p:nvPr>
        </p:nvSpPr>
        <p:spPr>
          <a:xfrm>
            <a:off x="-679819" y="449826"/>
            <a:ext cx="9151312" cy="1138773"/>
          </a:xfrm>
          <a:prstGeom prst="rect">
            <a:avLst/>
          </a:prstGeom>
          <a:noFill/>
        </p:spPr>
        <p:txBody>
          <a:bodyPr wrap="square" rtlCol="0">
            <a:spAutoFit/>
          </a:bodyPr>
          <a:lstStyle/>
          <a:p>
            <a:pPr algn="ctr"/>
            <a:r>
              <a:rPr lang="en-US" sz="6600" b="1" dirty="0">
                <a:latin typeface="AGHOWDOYOUSURVIVE" panose="02000603000000000000" pitchFamily="2" charset="0"/>
                <a:ea typeface="AGHOWDOYOUSURVIVE" panose="02000603000000000000" pitchFamily="2" charset="0"/>
              </a:rPr>
              <a:t>School counseling</a:t>
            </a:r>
          </a:p>
        </p:txBody>
      </p:sp>
      <p:sp>
        <p:nvSpPr>
          <p:cNvPr id="18" name="TextBox 17">
            <a:extLst>
              <a:ext uri="{FF2B5EF4-FFF2-40B4-BE49-F238E27FC236}">
                <a16:creationId xmlns:a16="http://schemas.microsoft.com/office/drawing/2014/main" id="{32483D9E-46D5-7263-9B67-04C299257E22}"/>
              </a:ext>
            </a:extLst>
          </p:cNvPr>
          <p:cNvSpPr txBox="1"/>
          <p:nvPr>
            <p:custDataLst>
              <p:tags r:id="rId4"/>
            </p:custDataLst>
          </p:nvPr>
        </p:nvSpPr>
        <p:spPr>
          <a:xfrm>
            <a:off x="4074978" y="3368538"/>
            <a:ext cx="3101641"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Counseling Goals:</a:t>
            </a:r>
          </a:p>
        </p:txBody>
      </p:sp>
      <p:sp>
        <p:nvSpPr>
          <p:cNvPr id="32" name="TextBox 31">
            <a:extLst>
              <a:ext uri="{FF2B5EF4-FFF2-40B4-BE49-F238E27FC236}">
                <a16:creationId xmlns:a16="http://schemas.microsoft.com/office/drawing/2014/main" id="{B4D2F4B9-F23A-BDF2-F81A-6A6B68C3549A}"/>
              </a:ext>
            </a:extLst>
          </p:cNvPr>
          <p:cNvSpPr txBox="1"/>
          <p:nvPr>
            <p:custDataLst>
              <p:tags r:id="rId5"/>
            </p:custDataLst>
          </p:nvPr>
        </p:nvSpPr>
        <p:spPr>
          <a:xfrm>
            <a:off x="1008896" y="2764440"/>
            <a:ext cx="2756481"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Session dates:</a:t>
            </a:r>
          </a:p>
        </p:txBody>
      </p:sp>
      <p:sp>
        <p:nvSpPr>
          <p:cNvPr id="48" name="TextBox 47">
            <a:extLst>
              <a:ext uri="{FF2B5EF4-FFF2-40B4-BE49-F238E27FC236}">
                <a16:creationId xmlns:a16="http://schemas.microsoft.com/office/drawing/2014/main" id="{1FB5BCA7-FCC6-4D30-72DB-72A39E0CC17B}"/>
              </a:ext>
            </a:extLst>
          </p:cNvPr>
          <p:cNvSpPr txBox="1"/>
          <p:nvPr>
            <p:custDataLst>
              <p:tags r:id="rId6"/>
            </p:custDataLst>
          </p:nvPr>
        </p:nvSpPr>
        <p:spPr>
          <a:xfrm>
            <a:off x="710557" y="7136808"/>
            <a:ext cx="3175643" cy="707886"/>
          </a:xfrm>
          <a:prstGeom prst="rect">
            <a:avLst/>
          </a:prstGeom>
          <a:noFill/>
        </p:spPr>
        <p:txBody>
          <a:bodyPr wrap="square" rtlCol="0">
            <a:spAutoFit/>
          </a:bodyPr>
          <a:lstStyle/>
          <a:p>
            <a:pPr algn="ctr"/>
            <a:r>
              <a:rPr lang="en-US" sz="4000" dirty="0">
                <a:latin typeface="KABerrySmoothie" pitchFamily="2" charset="0"/>
                <a:ea typeface="APLCAPSLOCK" panose="02000603000000000000" pitchFamily="2" charset="0"/>
              </a:rPr>
              <a:t>Student data:</a:t>
            </a:r>
          </a:p>
        </p:txBody>
      </p:sp>
      <p:sp>
        <p:nvSpPr>
          <p:cNvPr id="64" name="TextBox 63">
            <a:extLst>
              <a:ext uri="{FF2B5EF4-FFF2-40B4-BE49-F238E27FC236}">
                <a16:creationId xmlns:a16="http://schemas.microsoft.com/office/drawing/2014/main" id="{C0BF1CE5-92E4-F48E-9FC2-9571DF4A643C}"/>
              </a:ext>
            </a:extLst>
          </p:cNvPr>
          <p:cNvSpPr txBox="1"/>
          <p:nvPr>
            <p:custDataLst>
              <p:tags r:id="rId7"/>
            </p:custDataLst>
          </p:nvPr>
        </p:nvSpPr>
        <p:spPr>
          <a:xfrm>
            <a:off x="3979779" y="6740955"/>
            <a:ext cx="3356926" cy="584775"/>
          </a:xfrm>
          <a:prstGeom prst="rect">
            <a:avLst/>
          </a:prstGeom>
          <a:noFill/>
        </p:spPr>
        <p:txBody>
          <a:bodyPr wrap="square" rtlCol="0">
            <a:spAutoFit/>
          </a:bodyPr>
          <a:lstStyle/>
          <a:p>
            <a:pPr algn="ctr"/>
            <a:r>
              <a:rPr lang="en-US" sz="3200" dirty="0">
                <a:latin typeface="KABerrySmoothie" pitchFamily="2" charset="0"/>
                <a:ea typeface="APLCAPSLOCK" panose="02000603000000000000" pitchFamily="2" charset="0"/>
              </a:rPr>
              <a:t>Stakeholders say:</a:t>
            </a:r>
          </a:p>
        </p:txBody>
      </p:sp>
      <p:sp>
        <p:nvSpPr>
          <p:cNvPr id="72" name="TextBox 71">
            <a:extLst>
              <a:ext uri="{FF2B5EF4-FFF2-40B4-BE49-F238E27FC236}">
                <a16:creationId xmlns:a16="http://schemas.microsoft.com/office/drawing/2014/main" id="{9EB6D1B8-623E-7BB5-3EB7-A63D9C37F6A3}"/>
              </a:ext>
            </a:extLst>
          </p:cNvPr>
          <p:cNvSpPr txBox="1"/>
          <p:nvPr>
            <p:custDataLst>
              <p:tags r:id="rId8"/>
            </p:custDataLst>
          </p:nvPr>
        </p:nvSpPr>
        <p:spPr>
          <a:xfrm>
            <a:off x="4698787" y="3859728"/>
            <a:ext cx="2351060" cy="2800767"/>
          </a:xfrm>
          <a:prstGeom prst="rect">
            <a:avLst/>
          </a:prstGeom>
          <a:noFill/>
        </p:spPr>
        <p:txBody>
          <a:bodyPr wrap="square" rtlCol="0">
            <a:spAutoFit/>
          </a:bodyPr>
          <a:lstStyle/>
          <a:p>
            <a:r>
              <a:rPr lang="en-US" sz="1600" dirty="0">
                <a:latin typeface="APLPapaTroll" panose="02000603000000000000" pitchFamily="2" charset="0"/>
                <a:ea typeface="APLPapaTroll" panose="02000603000000000000" pitchFamily="2" charset="0"/>
              </a:rPr>
              <a:t>Type here</a:t>
            </a: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p:txBody>
      </p:sp>
      <p:sp>
        <p:nvSpPr>
          <p:cNvPr id="73" name="TextBox 72">
            <a:extLst>
              <a:ext uri="{FF2B5EF4-FFF2-40B4-BE49-F238E27FC236}">
                <a16:creationId xmlns:a16="http://schemas.microsoft.com/office/drawing/2014/main" id="{742F978F-4B18-770B-9595-FB240991E762}"/>
              </a:ext>
            </a:extLst>
          </p:cNvPr>
          <p:cNvSpPr txBox="1"/>
          <p:nvPr>
            <p:custDataLst>
              <p:tags r:id="rId9"/>
            </p:custDataLst>
          </p:nvPr>
        </p:nvSpPr>
        <p:spPr>
          <a:xfrm>
            <a:off x="4001352" y="7164880"/>
            <a:ext cx="3250798" cy="830997"/>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Type here</a:t>
            </a:r>
          </a:p>
          <a:p>
            <a:pPr algn="ctr"/>
            <a:endParaRPr lang="en-US" sz="1600" dirty="0">
              <a:latin typeface="APLPapaTroll" panose="02000603000000000000" pitchFamily="2" charset="0"/>
              <a:ea typeface="APLPapaTroll" panose="02000603000000000000" pitchFamily="2" charset="0"/>
            </a:endParaRPr>
          </a:p>
          <a:p>
            <a:pPr algn="ctr"/>
            <a:endParaRPr lang="en-US" sz="1600" dirty="0">
              <a:latin typeface="APLPapaTroll" panose="02000603000000000000" pitchFamily="2" charset="0"/>
              <a:ea typeface="APLPapaTroll" panose="02000603000000000000" pitchFamily="2" charset="0"/>
            </a:endParaRPr>
          </a:p>
        </p:txBody>
      </p:sp>
      <p:sp>
        <p:nvSpPr>
          <p:cNvPr id="74" name="TextBox 73">
            <a:extLst>
              <a:ext uri="{FF2B5EF4-FFF2-40B4-BE49-F238E27FC236}">
                <a16:creationId xmlns:a16="http://schemas.microsoft.com/office/drawing/2014/main" id="{89DFDD1D-4BEA-5957-AF86-B0DB20710692}"/>
              </a:ext>
            </a:extLst>
          </p:cNvPr>
          <p:cNvSpPr txBox="1"/>
          <p:nvPr>
            <p:custDataLst>
              <p:tags r:id="rId10"/>
            </p:custDataLst>
          </p:nvPr>
        </p:nvSpPr>
        <p:spPr>
          <a:xfrm>
            <a:off x="766778" y="7664983"/>
            <a:ext cx="3191126"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PLPapaTroll" panose="02000603000000000000" pitchFamily="2" charset="0"/>
                <a:ea typeface="APLPapaTroll" panose="02000603000000000000" pitchFamily="2" charset="0"/>
              </a:rPr>
              <a:t>Type here</a:t>
            </a:r>
          </a:p>
          <a:p>
            <a:endParaRPr lang="en-US" sz="1600" dirty="0">
              <a:latin typeface="APLPapaTroll" panose="02000603000000000000" pitchFamily="2" charset="0"/>
              <a:ea typeface="APLPapaTroll" panose="02000603000000000000" pitchFamily="2" charset="0"/>
            </a:endParaRPr>
          </a:p>
          <a:p>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a:p>
            <a:pPr marL="285750" indent="-285750">
              <a:buFont typeface="Arial" panose="020B0604020202020204" pitchFamily="34" charset="0"/>
              <a:buChar char="•"/>
            </a:pPr>
            <a:endParaRPr lang="en-US" sz="1600" dirty="0">
              <a:latin typeface="APLPapaTroll" panose="02000603000000000000" pitchFamily="2" charset="0"/>
              <a:ea typeface="APLPapaTroll" panose="02000603000000000000" pitchFamily="2" charset="0"/>
            </a:endParaRPr>
          </a:p>
        </p:txBody>
      </p:sp>
      <p:sp>
        <p:nvSpPr>
          <p:cNvPr id="75" name="TextBox 74">
            <a:extLst>
              <a:ext uri="{FF2B5EF4-FFF2-40B4-BE49-F238E27FC236}">
                <a16:creationId xmlns:a16="http://schemas.microsoft.com/office/drawing/2014/main" id="{A6F17213-381F-7707-BCA8-AD30CF921124}"/>
              </a:ext>
            </a:extLst>
          </p:cNvPr>
          <p:cNvSpPr txBox="1"/>
          <p:nvPr>
            <p:custDataLst>
              <p:tags r:id="rId11"/>
            </p:custDataLst>
          </p:nvPr>
        </p:nvSpPr>
        <p:spPr>
          <a:xfrm>
            <a:off x="1090586" y="3291759"/>
            <a:ext cx="2635905" cy="584775"/>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Type here</a:t>
            </a:r>
          </a:p>
          <a:p>
            <a:pPr algn="ctr"/>
            <a:endParaRPr lang="en-US" sz="1600" dirty="0">
              <a:latin typeface="APLPapaTroll" panose="02000603000000000000" pitchFamily="2" charset="0"/>
              <a:ea typeface="APLPapaTroll" panose="02000603000000000000" pitchFamily="2" charset="0"/>
            </a:endParaRPr>
          </a:p>
        </p:txBody>
      </p:sp>
      <p:sp>
        <p:nvSpPr>
          <p:cNvPr id="76" name="TextBox 75">
            <a:extLst>
              <a:ext uri="{FF2B5EF4-FFF2-40B4-BE49-F238E27FC236}">
                <a16:creationId xmlns:a16="http://schemas.microsoft.com/office/drawing/2014/main" id="{611FB40F-69E6-5E81-C81B-9B4BCADF42AC}"/>
              </a:ext>
            </a:extLst>
          </p:cNvPr>
          <p:cNvSpPr txBox="1"/>
          <p:nvPr>
            <p:custDataLst>
              <p:tags r:id="rId12"/>
            </p:custDataLst>
          </p:nvPr>
        </p:nvSpPr>
        <p:spPr>
          <a:xfrm>
            <a:off x="1104254" y="4167843"/>
            <a:ext cx="2633030" cy="2677656"/>
          </a:xfrm>
          <a:prstGeom prst="rect">
            <a:avLst/>
          </a:prstGeom>
          <a:noFill/>
        </p:spPr>
        <p:txBody>
          <a:bodyPr wrap="square" rtlCol="0">
            <a:spAutoFit/>
          </a:bodyPr>
          <a:lstStyle/>
          <a:p>
            <a:pPr algn="ctr"/>
            <a:r>
              <a:rPr lang="en-US" sz="1400" dirty="0">
                <a:latin typeface="APLPapaTroll" panose="02000603000000000000" pitchFamily="2" charset="0"/>
                <a:ea typeface="APLPapaTroll" panose="02000603000000000000" pitchFamily="2" charset="0"/>
              </a:rPr>
              <a:t>Type here</a:t>
            </a: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a:p>
            <a:pPr algn="ctr"/>
            <a:endParaRPr lang="en-US" sz="1400" dirty="0">
              <a:latin typeface="APLPapaTroll" panose="02000603000000000000" pitchFamily="2" charset="0"/>
              <a:ea typeface="APLPapaTroll" panose="02000603000000000000" pitchFamily="2" charset="0"/>
            </a:endParaRPr>
          </a:p>
        </p:txBody>
      </p:sp>
      <p:sp>
        <p:nvSpPr>
          <p:cNvPr id="78" name="TextBox 77">
            <a:extLst>
              <a:ext uri="{FF2B5EF4-FFF2-40B4-BE49-F238E27FC236}">
                <a16:creationId xmlns:a16="http://schemas.microsoft.com/office/drawing/2014/main" id="{233D8CD6-8CAE-3C13-10FD-C5711D44D637}"/>
              </a:ext>
            </a:extLst>
          </p:cNvPr>
          <p:cNvSpPr txBox="1"/>
          <p:nvPr>
            <p:custDataLst>
              <p:tags r:id="rId13"/>
            </p:custDataLst>
          </p:nvPr>
        </p:nvSpPr>
        <p:spPr>
          <a:xfrm>
            <a:off x="1105487" y="3651621"/>
            <a:ext cx="2635905" cy="707886"/>
          </a:xfrm>
          <a:prstGeom prst="rect">
            <a:avLst/>
          </a:prstGeom>
          <a:noFill/>
        </p:spPr>
        <p:txBody>
          <a:bodyPr wrap="square">
            <a:spAutoFit/>
          </a:bodyPr>
          <a:lstStyle/>
          <a:p>
            <a:pPr algn="ctr"/>
            <a:r>
              <a:rPr lang="en-US" sz="4000" dirty="0">
                <a:latin typeface="KABerrySmoothie" pitchFamily="2" charset="0"/>
                <a:ea typeface="APLCAPSLOCK" panose="02000603000000000000" pitchFamily="2" charset="0"/>
              </a:rPr>
              <a:t>Summary:</a:t>
            </a:r>
          </a:p>
        </p:txBody>
      </p:sp>
    </p:spTree>
    <p:extLst>
      <p:ext uri="{BB962C8B-B14F-4D97-AF65-F5344CB8AC3E}">
        <p14:creationId xmlns:p14="http://schemas.microsoft.com/office/powerpoint/2010/main" val="71361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pic>
        <p:nvPicPr>
          <p:cNvPr id="39938" name="Picture 2">
            <a:hlinkClick r:id="rId7"/>
            <a:extLst>
              <a:ext uri="{FF2B5EF4-FFF2-40B4-BE49-F238E27FC236}">
                <a16:creationId xmlns:a16="http://schemas.microsoft.com/office/drawing/2014/main" id="{608138AD-1BF5-D7F0-08EE-6A3EA0C7242E}"/>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098264" y="8930156"/>
            <a:ext cx="968239" cy="968239"/>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a:hlinkClick r:id="rId9"/>
            <a:extLst>
              <a:ext uri="{FF2B5EF4-FFF2-40B4-BE49-F238E27FC236}">
                <a16:creationId xmlns:a16="http://schemas.microsoft.com/office/drawing/2014/main" id="{4FBD5A01-5DD4-2C8E-3D57-CF9F653858DF}"/>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2225563" y="8939295"/>
            <a:ext cx="968239" cy="9682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11"/>
            <a:extLst>
              <a:ext uri="{FF2B5EF4-FFF2-40B4-BE49-F238E27FC236}">
                <a16:creationId xmlns:a16="http://schemas.microsoft.com/office/drawing/2014/main" id="{77410B35-640F-B511-6498-9C54C2C1B475}"/>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384264" y="8885522"/>
            <a:ext cx="1150741" cy="1149750"/>
          </a:xfrm>
          <a:prstGeom prst="rect">
            <a:avLst/>
          </a:prstGeom>
        </p:spPr>
      </p:pic>
      <p:pic>
        <p:nvPicPr>
          <p:cNvPr id="7" name="Picture 6">
            <a:hlinkClick r:id="rId13"/>
            <a:extLst>
              <a:ext uri="{FF2B5EF4-FFF2-40B4-BE49-F238E27FC236}">
                <a16:creationId xmlns:a16="http://schemas.microsoft.com/office/drawing/2014/main" id="{C1375FB2-3A4B-03F4-B41C-49FD0B4C53A3}"/>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842815" y="8878223"/>
            <a:ext cx="1129688" cy="1197620"/>
          </a:xfrm>
          <a:prstGeom prst="rect">
            <a:avLst/>
          </a:prstGeom>
        </p:spPr>
      </p:pic>
    </p:spTree>
    <p:extLst>
      <p:ext uri="{BB962C8B-B14F-4D97-AF65-F5344CB8AC3E}">
        <p14:creationId xmlns:p14="http://schemas.microsoft.com/office/powerpoint/2010/main" val="9899377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10.xml><?xml version="1.0" encoding="utf-8"?>
<p:tagLst xmlns:a="http://schemas.openxmlformats.org/drawingml/2006/main" xmlns:r="http://schemas.openxmlformats.org/officeDocument/2006/relationships" xmlns:p="http://schemas.openxmlformats.org/presentationml/2006/main">
  <p:tag name="FLATTEN" val="true"/>
</p:tagLst>
</file>

<file path=ppt/tags/tag11.xml><?xml version="1.0" encoding="utf-8"?>
<p:tagLst xmlns:a="http://schemas.openxmlformats.org/drawingml/2006/main" xmlns:r="http://schemas.openxmlformats.org/officeDocument/2006/relationships" xmlns:p="http://schemas.openxmlformats.org/presentationml/2006/main">
  <p:tag name="FLATTEN" val="true"/>
</p:tagLst>
</file>

<file path=ppt/tags/tag12.xml><?xml version="1.0" encoding="utf-8"?>
<p:tagLst xmlns:a="http://schemas.openxmlformats.org/drawingml/2006/main" xmlns:r="http://schemas.openxmlformats.org/officeDocument/2006/relationships" xmlns:p="http://schemas.openxmlformats.org/presentationml/2006/main">
  <p:tag name="FLATTEN" val="true"/>
</p:tagLst>
</file>

<file path=ppt/tags/tag13.xml><?xml version="1.0" encoding="utf-8"?>
<p:tagLst xmlns:a="http://schemas.openxmlformats.org/drawingml/2006/main" xmlns:r="http://schemas.openxmlformats.org/officeDocument/2006/relationships" xmlns:p="http://schemas.openxmlformats.org/presentationml/2006/main">
  <p:tag name="FLATTEN" val="true"/>
</p:tagLst>
</file>

<file path=ppt/tags/tag14.xml><?xml version="1.0" encoding="utf-8"?>
<p:tagLst xmlns:a="http://schemas.openxmlformats.org/drawingml/2006/main" xmlns:r="http://schemas.openxmlformats.org/officeDocument/2006/relationships" xmlns:p="http://schemas.openxmlformats.org/presentationml/2006/main">
  <p:tag name="FLATTEN" val="true"/>
</p:tagLst>
</file>

<file path=ppt/tags/tag15.xml><?xml version="1.0" encoding="utf-8"?>
<p:tagLst xmlns:a="http://schemas.openxmlformats.org/drawingml/2006/main" xmlns:r="http://schemas.openxmlformats.org/officeDocument/2006/relationships" xmlns:p="http://schemas.openxmlformats.org/presentationml/2006/main">
  <p:tag name="FLATTEN" val="true"/>
</p:tagLst>
</file>

<file path=ppt/tags/tag16.xml><?xml version="1.0" encoding="utf-8"?>
<p:tagLst xmlns:a="http://schemas.openxmlformats.org/drawingml/2006/main" xmlns:r="http://schemas.openxmlformats.org/officeDocument/2006/relationships" xmlns:p="http://schemas.openxmlformats.org/presentationml/2006/main">
  <p:tag name="FLATTEN" val="true"/>
</p:tagLst>
</file>

<file path=ppt/tags/tag17.xml><?xml version="1.0" encoding="utf-8"?>
<p:tagLst xmlns:a="http://schemas.openxmlformats.org/drawingml/2006/main" xmlns:r="http://schemas.openxmlformats.org/officeDocument/2006/relationships" xmlns:p="http://schemas.openxmlformats.org/presentationml/2006/main">
  <p:tag name="FLATTEN" val="true"/>
</p:tagLst>
</file>

<file path=ppt/tags/tag18.xml><?xml version="1.0" encoding="utf-8"?>
<p:tagLst xmlns:a="http://schemas.openxmlformats.org/drawingml/2006/main" xmlns:r="http://schemas.openxmlformats.org/officeDocument/2006/relationships" xmlns:p="http://schemas.openxmlformats.org/presentationml/2006/main">
  <p:tag name="FLATTEN" val="true"/>
</p:tagLst>
</file>

<file path=ppt/tags/tag19.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20.xml><?xml version="1.0" encoding="utf-8"?>
<p:tagLst xmlns:a="http://schemas.openxmlformats.org/drawingml/2006/main" xmlns:r="http://schemas.openxmlformats.org/officeDocument/2006/relationships" xmlns:p="http://schemas.openxmlformats.org/presentationml/2006/main">
  <p:tag name="FLATTEN" val="true"/>
</p:tagLst>
</file>

<file path=ppt/tags/tag21.xml><?xml version="1.0" encoding="utf-8"?>
<p:tagLst xmlns:a="http://schemas.openxmlformats.org/drawingml/2006/main" xmlns:r="http://schemas.openxmlformats.org/officeDocument/2006/relationships" xmlns:p="http://schemas.openxmlformats.org/presentationml/2006/main">
  <p:tag name="FLATTEN" val="true"/>
</p:tagLst>
</file>

<file path=ppt/tags/tag22.xml><?xml version="1.0" encoding="utf-8"?>
<p:tagLst xmlns:a="http://schemas.openxmlformats.org/drawingml/2006/main" xmlns:r="http://schemas.openxmlformats.org/officeDocument/2006/relationships" xmlns:p="http://schemas.openxmlformats.org/presentationml/2006/main">
  <p:tag name="FLATTEN" val="true"/>
</p:tagLst>
</file>

<file path=ppt/tags/tag23.xml><?xml version="1.0" encoding="utf-8"?>
<p:tagLst xmlns:a="http://schemas.openxmlformats.org/drawingml/2006/main" xmlns:r="http://schemas.openxmlformats.org/officeDocument/2006/relationships" xmlns:p="http://schemas.openxmlformats.org/presentationml/2006/main">
  <p:tag name="FLATTEN" val="true"/>
</p:tagLst>
</file>

<file path=ppt/tags/tag24.xml><?xml version="1.0" encoding="utf-8"?>
<p:tagLst xmlns:a="http://schemas.openxmlformats.org/drawingml/2006/main" xmlns:r="http://schemas.openxmlformats.org/officeDocument/2006/relationships" xmlns:p="http://schemas.openxmlformats.org/presentationml/2006/main">
  <p:tag name="FLATTEN" val="true"/>
</p:tagLst>
</file>

<file path=ppt/tags/tag25.xml><?xml version="1.0" encoding="utf-8"?>
<p:tagLst xmlns:a="http://schemas.openxmlformats.org/drawingml/2006/main" xmlns:r="http://schemas.openxmlformats.org/officeDocument/2006/relationships" xmlns:p="http://schemas.openxmlformats.org/presentationml/2006/main">
  <p:tag name="FLATTEN" val="true"/>
</p:tagLst>
</file>

<file path=ppt/tags/tag26.xml><?xml version="1.0" encoding="utf-8"?>
<p:tagLst xmlns:a="http://schemas.openxmlformats.org/drawingml/2006/main" xmlns:r="http://schemas.openxmlformats.org/officeDocument/2006/relationships" xmlns:p="http://schemas.openxmlformats.org/presentationml/2006/main">
  <p:tag name="FLATTEN" val="true"/>
</p:tagLst>
</file>

<file path=ppt/tags/tag27.xml><?xml version="1.0" encoding="utf-8"?>
<p:tagLst xmlns:a="http://schemas.openxmlformats.org/drawingml/2006/main" xmlns:r="http://schemas.openxmlformats.org/officeDocument/2006/relationships" xmlns:p="http://schemas.openxmlformats.org/presentationml/2006/main">
  <p:tag name="FLATTEN" val="true"/>
</p:tagLst>
</file>

<file path=ppt/tags/tag28.xml><?xml version="1.0" encoding="utf-8"?>
<p:tagLst xmlns:a="http://schemas.openxmlformats.org/drawingml/2006/main" xmlns:r="http://schemas.openxmlformats.org/officeDocument/2006/relationships" xmlns:p="http://schemas.openxmlformats.org/presentationml/2006/main">
  <p:tag name="FLATTEN" val="true"/>
</p:tagLst>
</file>

<file path=ppt/tags/tag29.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30.xml><?xml version="1.0" encoding="utf-8"?>
<p:tagLst xmlns:a="http://schemas.openxmlformats.org/drawingml/2006/main" xmlns:r="http://schemas.openxmlformats.org/officeDocument/2006/relationships" xmlns:p="http://schemas.openxmlformats.org/presentationml/2006/main">
  <p:tag name="FLATTEN" val="true"/>
</p:tagLst>
</file>

<file path=ppt/tags/tag31.xml><?xml version="1.0" encoding="utf-8"?>
<p:tagLst xmlns:a="http://schemas.openxmlformats.org/drawingml/2006/main" xmlns:r="http://schemas.openxmlformats.org/officeDocument/2006/relationships" xmlns:p="http://schemas.openxmlformats.org/presentationml/2006/main">
  <p:tag name="FLATTEN" val="true"/>
</p:tagLst>
</file>

<file path=ppt/tags/tag32.xml><?xml version="1.0" encoding="utf-8"?>
<p:tagLst xmlns:a="http://schemas.openxmlformats.org/drawingml/2006/main" xmlns:r="http://schemas.openxmlformats.org/officeDocument/2006/relationships" xmlns:p="http://schemas.openxmlformats.org/presentationml/2006/main">
  <p:tag name="FLATTEN" val="true"/>
</p:tagLst>
</file>

<file path=ppt/tags/tag33.xml><?xml version="1.0" encoding="utf-8"?>
<p:tagLst xmlns:a="http://schemas.openxmlformats.org/drawingml/2006/main" xmlns:r="http://schemas.openxmlformats.org/officeDocument/2006/relationships" xmlns:p="http://schemas.openxmlformats.org/presentationml/2006/main">
  <p:tag name="FLATTEN" val="true"/>
</p:tagLst>
</file>

<file path=ppt/tags/tag34.xml><?xml version="1.0" encoding="utf-8"?>
<p:tagLst xmlns:a="http://schemas.openxmlformats.org/drawingml/2006/main" xmlns:r="http://schemas.openxmlformats.org/officeDocument/2006/relationships" xmlns:p="http://schemas.openxmlformats.org/presentationml/2006/main">
  <p:tag name="FLATTEN" val="true"/>
</p:tagLst>
</file>

<file path=ppt/tags/tag35.xml><?xml version="1.0" encoding="utf-8"?>
<p:tagLst xmlns:a="http://schemas.openxmlformats.org/drawingml/2006/main" xmlns:r="http://schemas.openxmlformats.org/officeDocument/2006/relationships" xmlns:p="http://schemas.openxmlformats.org/presentationml/2006/main">
  <p:tag name="FLATTEN" val="true"/>
</p:tagLst>
</file>

<file path=ppt/tags/tag36.xml><?xml version="1.0" encoding="utf-8"?>
<p:tagLst xmlns:a="http://schemas.openxmlformats.org/drawingml/2006/main" xmlns:r="http://schemas.openxmlformats.org/officeDocument/2006/relationships" xmlns:p="http://schemas.openxmlformats.org/presentationml/2006/main">
  <p:tag name="FLATTEN" val="true"/>
</p:tagLst>
</file>

<file path=ppt/tags/tag37.xml><?xml version="1.0" encoding="utf-8"?>
<p:tagLst xmlns:a="http://schemas.openxmlformats.org/drawingml/2006/main" xmlns:r="http://schemas.openxmlformats.org/officeDocument/2006/relationships" xmlns:p="http://schemas.openxmlformats.org/presentationml/2006/main">
  <p:tag name="FLATTEN" val="true"/>
</p:tagLst>
</file>

<file path=ppt/tags/tag38.xml><?xml version="1.0" encoding="utf-8"?>
<p:tagLst xmlns:a="http://schemas.openxmlformats.org/drawingml/2006/main" xmlns:r="http://schemas.openxmlformats.org/officeDocument/2006/relationships" xmlns:p="http://schemas.openxmlformats.org/presentationml/2006/main">
  <p:tag name="FLATTEN" val="true"/>
</p:tagLst>
</file>

<file path=ppt/tags/tag39.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40.xml><?xml version="1.0" encoding="utf-8"?>
<p:tagLst xmlns:a="http://schemas.openxmlformats.org/drawingml/2006/main" xmlns:r="http://schemas.openxmlformats.org/officeDocument/2006/relationships" xmlns:p="http://schemas.openxmlformats.org/presentationml/2006/main">
  <p:tag name="FLATTEN" val="true"/>
</p:tagLst>
</file>

<file path=ppt/tags/tag41.xml><?xml version="1.0" encoding="utf-8"?>
<p:tagLst xmlns:a="http://schemas.openxmlformats.org/drawingml/2006/main" xmlns:r="http://schemas.openxmlformats.org/officeDocument/2006/relationships" xmlns:p="http://schemas.openxmlformats.org/presentationml/2006/main">
  <p:tag name="FLATTEN" val="true"/>
</p:tagLst>
</file>

<file path=ppt/tags/tag42.xml><?xml version="1.0" encoding="utf-8"?>
<p:tagLst xmlns:a="http://schemas.openxmlformats.org/drawingml/2006/main" xmlns:r="http://schemas.openxmlformats.org/officeDocument/2006/relationships" xmlns:p="http://schemas.openxmlformats.org/presentationml/2006/main">
  <p:tag name="FLATTEN" val="true"/>
</p:tagLst>
</file>

<file path=ppt/tags/tag43.xml><?xml version="1.0" encoding="utf-8"?>
<p:tagLst xmlns:a="http://schemas.openxmlformats.org/drawingml/2006/main" xmlns:r="http://schemas.openxmlformats.org/officeDocument/2006/relationships" xmlns:p="http://schemas.openxmlformats.org/presentationml/2006/main">
  <p:tag name="FLATTEN" val="true"/>
</p:tagLst>
</file>

<file path=ppt/tags/tag44.xml><?xml version="1.0" encoding="utf-8"?>
<p:tagLst xmlns:a="http://schemas.openxmlformats.org/drawingml/2006/main" xmlns:r="http://schemas.openxmlformats.org/officeDocument/2006/relationships" xmlns:p="http://schemas.openxmlformats.org/presentationml/2006/main">
  <p:tag name="FLATTEN" val="true"/>
</p:tagLst>
</file>

<file path=ppt/tags/tag45.xml><?xml version="1.0" encoding="utf-8"?>
<p:tagLst xmlns:a="http://schemas.openxmlformats.org/drawingml/2006/main" xmlns:r="http://schemas.openxmlformats.org/officeDocument/2006/relationships" xmlns:p="http://schemas.openxmlformats.org/presentationml/2006/main">
  <p:tag name="FLATTEN" val="true"/>
</p:tagLst>
</file>

<file path=ppt/tags/tag46.xml><?xml version="1.0" encoding="utf-8"?>
<p:tagLst xmlns:a="http://schemas.openxmlformats.org/drawingml/2006/main" xmlns:r="http://schemas.openxmlformats.org/officeDocument/2006/relationships" xmlns:p="http://schemas.openxmlformats.org/presentationml/2006/main">
  <p:tag name="FLATTEN" val="true"/>
</p:tagLst>
</file>

<file path=ppt/tags/tag47.xml><?xml version="1.0" encoding="utf-8"?>
<p:tagLst xmlns:a="http://schemas.openxmlformats.org/drawingml/2006/main" xmlns:r="http://schemas.openxmlformats.org/officeDocument/2006/relationships" xmlns:p="http://schemas.openxmlformats.org/presentationml/2006/main">
  <p:tag name="FLATTEN" val="true"/>
</p:tagLst>
</file>

<file path=ppt/tags/tag48.xml><?xml version="1.0" encoding="utf-8"?>
<p:tagLst xmlns:a="http://schemas.openxmlformats.org/drawingml/2006/main" xmlns:r="http://schemas.openxmlformats.org/officeDocument/2006/relationships" xmlns:p="http://schemas.openxmlformats.org/presentationml/2006/main">
  <p:tag name="FLATTEN" val="true"/>
</p:tagLst>
</file>

<file path=ppt/tags/tag49.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50.xml><?xml version="1.0" encoding="utf-8"?>
<p:tagLst xmlns:a="http://schemas.openxmlformats.org/drawingml/2006/main" xmlns:r="http://schemas.openxmlformats.org/officeDocument/2006/relationships" xmlns:p="http://schemas.openxmlformats.org/presentationml/2006/main">
  <p:tag name="FLATTEN" val="true"/>
</p:tagLst>
</file>

<file path=ppt/tags/tag51.xml><?xml version="1.0" encoding="utf-8"?>
<p:tagLst xmlns:a="http://schemas.openxmlformats.org/drawingml/2006/main" xmlns:r="http://schemas.openxmlformats.org/officeDocument/2006/relationships" xmlns:p="http://schemas.openxmlformats.org/presentationml/2006/main">
  <p:tag name="FLATTEN" val="true"/>
</p:tagLst>
</file>

<file path=ppt/tags/tag52.xml><?xml version="1.0" encoding="utf-8"?>
<p:tagLst xmlns:a="http://schemas.openxmlformats.org/drawingml/2006/main" xmlns:r="http://schemas.openxmlformats.org/officeDocument/2006/relationships" xmlns:p="http://schemas.openxmlformats.org/presentationml/2006/main">
  <p:tag name="FLATTEN" val="true"/>
</p:tagLst>
</file>

<file path=ppt/tags/tag53.xml><?xml version="1.0" encoding="utf-8"?>
<p:tagLst xmlns:a="http://schemas.openxmlformats.org/drawingml/2006/main" xmlns:r="http://schemas.openxmlformats.org/officeDocument/2006/relationships" xmlns:p="http://schemas.openxmlformats.org/presentationml/2006/main">
  <p:tag name="FLATTEN" val="true"/>
</p:tagLst>
</file>

<file path=ppt/tags/tag54.xml><?xml version="1.0" encoding="utf-8"?>
<p:tagLst xmlns:a="http://schemas.openxmlformats.org/drawingml/2006/main" xmlns:r="http://schemas.openxmlformats.org/officeDocument/2006/relationships" xmlns:p="http://schemas.openxmlformats.org/presentationml/2006/main">
  <p:tag name="FLATTEN" val="true"/>
</p:tagLst>
</file>

<file path=ppt/tags/tag55.xml><?xml version="1.0" encoding="utf-8"?>
<p:tagLst xmlns:a="http://schemas.openxmlformats.org/drawingml/2006/main" xmlns:r="http://schemas.openxmlformats.org/officeDocument/2006/relationships" xmlns:p="http://schemas.openxmlformats.org/presentationml/2006/main">
  <p:tag name="FLATTEN" val="true"/>
</p:tagLst>
</file>

<file path=ppt/tags/tag56.xml><?xml version="1.0" encoding="utf-8"?>
<p:tagLst xmlns:a="http://schemas.openxmlformats.org/drawingml/2006/main" xmlns:r="http://schemas.openxmlformats.org/officeDocument/2006/relationships" xmlns:p="http://schemas.openxmlformats.org/presentationml/2006/main">
  <p:tag name="FLATTEN" val="true"/>
</p:tagLst>
</file>

<file path=ppt/tags/tag57.xml><?xml version="1.0" encoding="utf-8"?>
<p:tagLst xmlns:a="http://schemas.openxmlformats.org/drawingml/2006/main" xmlns:r="http://schemas.openxmlformats.org/officeDocument/2006/relationships" xmlns:p="http://schemas.openxmlformats.org/presentationml/2006/main">
  <p:tag name="FLATTEN" val="true"/>
</p:tagLst>
</file>

<file path=ppt/tags/tag58.xml><?xml version="1.0" encoding="utf-8"?>
<p:tagLst xmlns:a="http://schemas.openxmlformats.org/drawingml/2006/main" xmlns:r="http://schemas.openxmlformats.org/officeDocument/2006/relationships" xmlns:p="http://schemas.openxmlformats.org/presentationml/2006/main">
  <p:tag name="FLATTEN" val="true"/>
</p:tagLst>
</file>

<file path=ppt/tags/tag59.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60.xml><?xml version="1.0" encoding="utf-8"?>
<p:tagLst xmlns:a="http://schemas.openxmlformats.org/drawingml/2006/main" xmlns:r="http://schemas.openxmlformats.org/officeDocument/2006/relationships" xmlns:p="http://schemas.openxmlformats.org/presentationml/2006/main">
  <p:tag name="FLATTEN" val="true"/>
</p:tagLst>
</file>

<file path=ppt/tags/tag61.xml><?xml version="1.0" encoding="utf-8"?>
<p:tagLst xmlns:a="http://schemas.openxmlformats.org/drawingml/2006/main" xmlns:r="http://schemas.openxmlformats.org/officeDocument/2006/relationships" xmlns:p="http://schemas.openxmlformats.org/presentationml/2006/main">
  <p:tag name="FLATTEN" val="true"/>
</p:tagLst>
</file>

<file path=ppt/tags/tag62.xml><?xml version="1.0" encoding="utf-8"?>
<p:tagLst xmlns:a="http://schemas.openxmlformats.org/drawingml/2006/main" xmlns:r="http://schemas.openxmlformats.org/officeDocument/2006/relationships" xmlns:p="http://schemas.openxmlformats.org/presentationml/2006/main">
  <p:tag name="FLATTEN" val="true"/>
</p:tagLst>
</file>

<file path=ppt/tags/tag63.xml><?xml version="1.0" encoding="utf-8"?>
<p:tagLst xmlns:a="http://schemas.openxmlformats.org/drawingml/2006/main" xmlns:r="http://schemas.openxmlformats.org/officeDocument/2006/relationships" xmlns:p="http://schemas.openxmlformats.org/presentationml/2006/main">
  <p:tag name="FLATTEN" val="true"/>
</p:tagLst>
</file>

<file path=ppt/tags/tag64.xml><?xml version="1.0" encoding="utf-8"?>
<p:tagLst xmlns:a="http://schemas.openxmlformats.org/drawingml/2006/main" xmlns:r="http://schemas.openxmlformats.org/officeDocument/2006/relationships" xmlns:p="http://schemas.openxmlformats.org/presentationml/2006/main">
  <p:tag name="FLATTEN" val="true"/>
</p:tagLst>
</file>

<file path=ppt/tags/tag65.xml><?xml version="1.0" encoding="utf-8"?>
<p:tagLst xmlns:a="http://schemas.openxmlformats.org/drawingml/2006/main" xmlns:r="http://schemas.openxmlformats.org/officeDocument/2006/relationships" xmlns:p="http://schemas.openxmlformats.org/presentationml/2006/main">
  <p:tag name="FLATTEN" val="true"/>
</p:tagLst>
</file>

<file path=ppt/tags/tag66.xml><?xml version="1.0" encoding="utf-8"?>
<p:tagLst xmlns:a="http://schemas.openxmlformats.org/drawingml/2006/main" xmlns:r="http://schemas.openxmlformats.org/officeDocument/2006/relationships" xmlns:p="http://schemas.openxmlformats.org/presentationml/2006/main">
  <p:tag name="FLATTEN" val="true"/>
</p:tagLst>
</file>

<file path=ppt/tags/tag67.xml><?xml version="1.0" encoding="utf-8"?>
<p:tagLst xmlns:a="http://schemas.openxmlformats.org/drawingml/2006/main" xmlns:r="http://schemas.openxmlformats.org/officeDocument/2006/relationships" xmlns:p="http://schemas.openxmlformats.org/presentationml/2006/main">
  <p:tag name="FLATTEN" val="true"/>
</p:tagLst>
</file>

<file path=ppt/tags/tag68.xml><?xml version="1.0" encoding="utf-8"?>
<p:tagLst xmlns:a="http://schemas.openxmlformats.org/drawingml/2006/main" xmlns:r="http://schemas.openxmlformats.org/officeDocument/2006/relationships" xmlns:p="http://schemas.openxmlformats.org/presentationml/2006/main">
  <p:tag name="FLATTEN" val="true"/>
</p:tagLst>
</file>

<file path=ppt/tags/tag69.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ags/tag70.xml><?xml version="1.0" encoding="utf-8"?>
<p:tagLst xmlns:a="http://schemas.openxmlformats.org/drawingml/2006/main" xmlns:r="http://schemas.openxmlformats.org/officeDocument/2006/relationships" xmlns:p="http://schemas.openxmlformats.org/presentationml/2006/main">
  <p:tag name="FLATTEN" val="true"/>
</p:tagLst>
</file>

<file path=ppt/tags/tag71.xml><?xml version="1.0" encoding="utf-8"?>
<p:tagLst xmlns:a="http://schemas.openxmlformats.org/drawingml/2006/main" xmlns:r="http://schemas.openxmlformats.org/officeDocument/2006/relationships" xmlns:p="http://schemas.openxmlformats.org/presentationml/2006/main">
  <p:tag name="FLATTEN" val="true"/>
</p:tagLst>
</file>

<file path=ppt/tags/tag72.xml><?xml version="1.0" encoding="utf-8"?>
<p:tagLst xmlns:a="http://schemas.openxmlformats.org/drawingml/2006/main" xmlns:r="http://schemas.openxmlformats.org/officeDocument/2006/relationships" xmlns:p="http://schemas.openxmlformats.org/presentationml/2006/main">
  <p:tag name="FLATTEN" val="true"/>
</p:tagLst>
</file>

<file path=ppt/tags/tag73.xml><?xml version="1.0" encoding="utf-8"?>
<p:tagLst xmlns:a="http://schemas.openxmlformats.org/drawingml/2006/main" xmlns:r="http://schemas.openxmlformats.org/officeDocument/2006/relationships" xmlns:p="http://schemas.openxmlformats.org/presentationml/2006/main">
  <p:tag name="FLATTEN" val="true"/>
</p:tagLst>
</file>

<file path=ppt/tags/tag74.xml><?xml version="1.0" encoding="utf-8"?>
<p:tagLst xmlns:a="http://schemas.openxmlformats.org/drawingml/2006/main" xmlns:r="http://schemas.openxmlformats.org/officeDocument/2006/relationships" xmlns:p="http://schemas.openxmlformats.org/presentationml/2006/main">
  <p:tag name="FLATTEN" val="true"/>
</p:tagLst>
</file>

<file path=ppt/tags/tag75.xml><?xml version="1.0" encoding="utf-8"?>
<p:tagLst xmlns:a="http://schemas.openxmlformats.org/drawingml/2006/main" xmlns:r="http://schemas.openxmlformats.org/officeDocument/2006/relationships" xmlns:p="http://schemas.openxmlformats.org/presentationml/2006/main">
  <p:tag name="FLATTEN" val="true"/>
</p:tagLst>
</file>

<file path=ppt/tags/tag76.xml><?xml version="1.0" encoding="utf-8"?>
<p:tagLst xmlns:a="http://schemas.openxmlformats.org/drawingml/2006/main" xmlns:r="http://schemas.openxmlformats.org/officeDocument/2006/relationships" xmlns:p="http://schemas.openxmlformats.org/presentationml/2006/main">
  <p:tag name="FLATTEN" val="true"/>
</p:tagLst>
</file>

<file path=ppt/tags/tag8.xml><?xml version="1.0" encoding="utf-8"?>
<p:tagLst xmlns:a="http://schemas.openxmlformats.org/drawingml/2006/main" xmlns:r="http://schemas.openxmlformats.org/officeDocument/2006/relationships" xmlns:p="http://schemas.openxmlformats.org/presentationml/2006/main">
  <p:tag name="FLATTEN" val="true"/>
</p:tagLst>
</file>

<file path=ppt/tags/tag9.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4201</TotalTime>
  <Words>310</Words>
  <Application>Microsoft Macintosh PowerPoint</Application>
  <PresentationFormat>Custom</PresentationFormat>
  <Paragraphs>170</Paragraphs>
  <Slides>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AGHOWDOYOUSURVIVE</vt:lpstr>
      <vt:lpstr>Aptos Display</vt:lpstr>
      <vt:lpstr>Aptos</vt:lpstr>
      <vt:lpstr>Arial</vt:lpstr>
      <vt:lpstr>APLPapaTroll</vt:lpstr>
      <vt:lpstr>KALovekind</vt:lpstr>
      <vt:lpstr>KABerrySmoothie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Oathout</dc:creator>
  <cp:lastModifiedBy>Laura Oathout</cp:lastModifiedBy>
  <cp:revision>13</cp:revision>
  <dcterms:created xsi:type="dcterms:W3CDTF">2024-12-23T21:54:55Z</dcterms:created>
  <dcterms:modified xsi:type="dcterms:W3CDTF">2024-12-26T23:27:32Z</dcterms:modified>
</cp:coreProperties>
</file>