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477" r:id="rId3"/>
    <p:sldId id="495" r:id="rId4"/>
    <p:sldId id="498" r:id="rId5"/>
    <p:sldId id="475" r:id="rId6"/>
    <p:sldId id="476" r:id="rId7"/>
    <p:sldId id="490" r:id="rId8"/>
    <p:sldId id="258" r:id="rId9"/>
    <p:sldId id="463" r:id="rId10"/>
    <p:sldId id="493" r:id="rId11"/>
    <p:sldId id="471" r:id="rId12"/>
    <p:sldId id="472" r:id="rId13"/>
    <p:sldId id="261" r:id="rId14"/>
    <p:sldId id="466" r:id="rId15"/>
    <p:sldId id="464" r:id="rId16"/>
    <p:sldId id="468" r:id="rId17"/>
    <p:sldId id="467" r:id="rId18"/>
    <p:sldId id="469" r:id="rId19"/>
    <p:sldId id="470" r:id="rId20"/>
    <p:sldId id="481" r:id="rId21"/>
    <p:sldId id="478" r:id="rId22"/>
    <p:sldId id="479" r:id="rId23"/>
    <p:sldId id="480" r:id="rId24"/>
    <p:sldId id="482" r:id="rId25"/>
    <p:sldId id="483" r:id="rId26"/>
    <p:sldId id="484" r:id="rId27"/>
    <p:sldId id="485" r:id="rId28"/>
    <p:sldId id="486" r:id="rId29"/>
    <p:sldId id="487" r:id="rId30"/>
    <p:sldId id="494" r:id="rId31"/>
    <p:sldId id="488" r:id="rId32"/>
    <p:sldId id="489" r:id="rId33"/>
    <p:sldId id="491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0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B48D"/>
    <a:srgbClr val="10C4FE"/>
    <a:srgbClr val="EFCFAC"/>
    <a:srgbClr val="FFF9F4"/>
    <a:srgbClr val="E1D9D5"/>
    <a:srgbClr val="FF0807"/>
    <a:srgbClr val="A3D9F8"/>
    <a:srgbClr val="40AA34"/>
    <a:srgbClr val="92683C"/>
    <a:srgbClr val="FFE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>
        <p:guide orient="horz" pos="35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9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10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34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1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0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95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63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2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85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16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5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7D16E-C8A4-A942-A679-F28E138655F8}" type="datetimeFigureOut">
              <a:rPr lang="en-US" smtClean="0"/>
              <a:t>11/19/24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5EF214-9B15-BA46-AD57-2737EF75BF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0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55F864-CFEA-2DB2-5885-46880239E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285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C2C859-F184-6F56-BB68-12A060251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9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019873-E95A-ADBB-888C-DB0D03A3E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8651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3D7B76-FE23-F6DD-E712-27C3E3069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458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06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60F6DE-A266-3167-0C2F-8197E8D61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222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2B0678-7918-2A9C-39AB-79936F598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204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CB97CF-2719-B4A0-4B7B-A98A811DF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191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7AFEC7-C886-342E-2365-B39B1AE8C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069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D690C1-0AFB-FFE6-39CD-E59B6C9E5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228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8C5B0C-BC08-EE5D-A7D6-D30F3CB14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472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163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23DDD7-F052-97C2-FAC2-1E84313E2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410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72DF71-C7B1-12A7-51E3-B698A699F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685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78CF62-811C-7D11-8F61-AF3365253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784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D458EC-49C2-F23E-FA98-7D01B309C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548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A7FE90-D9CF-6E7A-1984-2FDA40782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291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B65022-93C6-2E2A-44CC-364A88CFC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434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FBE326-6ABB-BFB2-633F-CABB00A77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65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134412-BEB4-3937-0B3B-BFD0C009F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7232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141F94-9570-7E7F-CFEB-D3A39C20D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118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B1B7DA-0C1C-5942-C94F-3281CE9F0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836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DBD2D5-B03F-BDA3-4272-4AD819778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078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5EC1FC-9DF5-2266-ABFE-5EECD1BDB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281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E2E152-42EC-FC46-4D40-D7098666C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23329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EDC119-275F-4AF5-C8C4-0DFC9D854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8713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2F0AA-78CB-0ADB-68A3-A033C08C1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38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B8DBDF-9D07-E2FE-D732-1EF32F0BB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807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7D6E5E-8D40-FCF7-185D-E7DE2743F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493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EF7DC1-179A-801E-18F1-F73D42394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437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60DDD7-C694-1DAB-C765-0BA23E5D3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154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625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B387C7-BC09-9BBB-1754-5C3E87AD1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879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8557</TotalTime>
  <Words>0</Words>
  <Application>Microsoft Macintosh PowerPoint</Application>
  <PresentationFormat>On-screen Show (4:3)</PresentationFormat>
  <Paragraphs>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37</cp:revision>
  <dcterms:created xsi:type="dcterms:W3CDTF">2024-11-13T18:55:12Z</dcterms:created>
  <dcterms:modified xsi:type="dcterms:W3CDTF">2024-11-19T19:59:00Z</dcterms:modified>
</cp:coreProperties>
</file>