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34" r:id="rId2"/>
    <p:sldId id="435" r:id="rId3"/>
    <p:sldId id="437" r:id="rId4"/>
    <p:sldId id="431" r:id="rId5"/>
    <p:sldId id="512" r:id="rId6"/>
    <p:sldId id="513" r:id="rId7"/>
    <p:sldId id="462" r:id="rId8"/>
    <p:sldId id="420" r:id="rId9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D03A"/>
    <a:srgbClr val="AD2ECC"/>
    <a:srgbClr val="28BAEF"/>
    <a:srgbClr val="8BD752"/>
    <a:srgbClr val="FA2B90"/>
    <a:srgbClr val="FF42CB"/>
    <a:srgbClr val="FFD243"/>
    <a:srgbClr val="E6E6E6"/>
    <a:srgbClr val="FF3399"/>
    <a:srgbClr val="99C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9" autoAdjust="0"/>
    <p:restoredTop sz="94660"/>
  </p:normalViewPr>
  <p:slideViewPr>
    <p:cSldViewPr snapToGrid="0">
      <p:cViewPr varScale="1">
        <p:scale>
          <a:sx n="77" d="100"/>
          <a:sy n="77" d="100"/>
        </p:scale>
        <p:origin x="27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0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0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8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0A80-4C8A-4650-ADC8-235F67A91C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image" Target="../media/image3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tags" Target="../tags/tag87.xml"/><Relationship Id="rId47" Type="http://schemas.openxmlformats.org/officeDocument/2006/relationships/tags" Target="../tags/tag92.xml"/><Relationship Id="rId50" Type="http://schemas.openxmlformats.org/officeDocument/2006/relationships/tags" Target="../tags/tag95.xml"/><Relationship Id="rId55" Type="http://schemas.openxmlformats.org/officeDocument/2006/relationships/tags" Target="../tags/tag100.xml"/><Relationship Id="rId63" Type="http://schemas.openxmlformats.org/officeDocument/2006/relationships/tags" Target="../tags/tag108.xml"/><Relationship Id="rId68" Type="http://schemas.openxmlformats.org/officeDocument/2006/relationships/tags" Target="../tags/tag113.xml"/><Relationship Id="rId76" Type="http://schemas.openxmlformats.org/officeDocument/2006/relationships/tags" Target="../tags/tag121.xml"/><Relationship Id="rId7" Type="http://schemas.openxmlformats.org/officeDocument/2006/relationships/tags" Target="../tags/tag52.xml"/><Relationship Id="rId71" Type="http://schemas.openxmlformats.org/officeDocument/2006/relationships/tags" Target="../tags/tag116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9" Type="http://schemas.openxmlformats.org/officeDocument/2006/relationships/tags" Target="../tags/tag74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45" Type="http://schemas.openxmlformats.org/officeDocument/2006/relationships/tags" Target="../tags/tag90.xml"/><Relationship Id="rId53" Type="http://schemas.openxmlformats.org/officeDocument/2006/relationships/tags" Target="../tags/tag98.xml"/><Relationship Id="rId58" Type="http://schemas.openxmlformats.org/officeDocument/2006/relationships/tags" Target="../tags/tag103.xml"/><Relationship Id="rId66" Type="http://schemas.openxmlformats.org/officeDocument/2006/relationships/tags" Target="../tags/tag111.xml"/><Relationship Id="rId74" Type="http://schemas.openxmlformats.org/officeDocument/2006/relationships/tags" Target="../tags/tag119.xml"/><Relationship Id="rId79" Type="http://schemas.openxmlformats.org/officeDocument/2006/relationships/tags" Target="../tags/tag124.xml"/><Relationship Id="rId5" Type="http://schemas.openxmlformats.org/officeDocument/2006/relationships/tags" Target="../tags/tag50.xml"/><Relationship Id="rId61" Type="http://schemas.openxmlformats.org/officeDocument/2006/relationships/tags" Target="../tags/tag106.xml"/><Relationship Id="rId82" Type="http://schemas.openxmlformats.org/officeDocument/2006/relationships/image" Target="../media/image4.PNG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tags" Target="../tags/tag89.xml"/><Relationship Id="rId52" Type="http://schemas.openxmlformats.org/officeDocument/2006/relationships/tags" Target="../tags/tag97.xml"/><Relationship Id="rId60" Type="http://schemas.openxmlformats.org/officeDocument/2006/relationships/tags" Target="../tags/tag105.xml"/><Relationship Id="rId65" Type="http://schemas.openxmlformats.org/officeDocument/2006/relationships/tags" Target="../tags/tag110.xml"/><Relationship Id="rId73" Type="http://schemas.openxmlformats.org/officeDocument/2006/relationships/tags" Target="../tags/tag118.xml"/><Relationship Id="rId78" Type="http://schemas.openxmlformats.org/officeDocument/2006/relationships/tags" Target="../tags/tag123.xml"/><Relationship Id="rId81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tags" Target="../tags/tag88.xml"/><Relationship Id="rId48" Type="http://schemas.openxmlformats.org/officeDocument/2006/relationships/tags" Target="../tags/tag93.xml"/><Relationship Id="rId56" Type="http://schemas.openxmlformats.org/officeDocument/2006/relationships/tags" Target="../tags/tag101.xml"/><Relationship Id="rId64" Type="http://schemas.openxmlformats.org/officeDocument/2006/relationships/tags" Target="../tags/tag109.xml"/><Relationship Id="rId69" Type="http://schemas.openxmlformats.org/officeDocument/2006/relationships/tags" Target="../tags/tag114.xml"/><Relationship Id="rId77" Type="http://schemas.openxmlformats.org/officeDocument/2006/relationships/tags" Target="../tags/tag122.xml"/><Relationship Id="rId8" Type="http://schemas.openxmlformats.org/officeDocument/2006/relationships/tags" Target="../tags/tag53.xml"/><Relationship Id="rId51" Type="http://schemas.openxmlformats.org/officeDocument/2006/relationships/tags" Target="../tags/tag96.xml"/><Relationship Id="rId72" Type="http://schemas.openxmlformats.org/officeDocument/2006/relationships/tags" Target="../tags/tag117.xml"/><Relationship Id="rId80" Type="http://schemas.openxmlformats.org/officeDocument/2006/relationships/tags" Target="../tags/tag125.xml"/><Relationship Id="rId3" Type="http://schemas.openxmlformats.org/officeDocument/2006/relationships/tags" Target="../tags/tag48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46" Type="http://schemas.openxmlformats.org/officeDocument/2006/relationships/tags" Target="../tags/tag91.xml"/><Relationship Id="rId59" Type="http://schemas.openxmlformats.org/officeDocument/2006/relationships/tags" Target="../tags/tag104.xml"/><Relationship Id="rId67" Type="http://schemas.openxmlformats.org/officeDocument/2006/relationships/tags" Target="../tags/tag112.xml"/><Relationship Id="rId20" Type="http://schemas.openxmlformats.org/officeDocument/2006/relationships/tags" Target="../tags/tag65.xml"/><Relationship Id="rId41" Type="http://schemas.openxmlformats.org/officeDocument/2006/relationships/tags" Target="../tags/tag86.xml"/><Relationship Id="rId54" Type="http://schemas.openxmlformats.org/officeDocument/2006/relationships/tags" Target="../tags/tag99.xml"/><Relationship Id="rId62" Type="http://schemas.openxmlformats.org/officeDocument/2006/relationships/tags" Target="../tags/tag107.xml"/><Relationship Id="rId70" Type="http://schemas.openxmlformats.org/officeDocument/2006/relationships/tags" Target="../tags/tag115.xml"/><Relationship Id="rId75" Type="http://schemas.openxmlformats.org/officeDocument/2006/relationships/tags" Target="../tags/tag120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49" Type="http://schemas.openxmlformats.org/officeDocument/2006/relationships/tags" Target="../tags/tag94.xml"/><Relationship Id="rId57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6.png"/><Relationship Id="rId4" Type="http://schemas.openxmlformats.org/officeDocument/2006/relationships/tags" Target="../tags/tag1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10" Type="http://schemas.openxmlformats.org/officeDocument/2006/relationships/image" Target="../media/image6.png"/><Relationship Id="rId4" Type="http://schemas.openxmlformats.org/officeDocument/2006/relationships/tags" Target="../tags/tag13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EFA7CA32-ED65-4DB7-AA5D-D5D837885E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15221" y="56391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F45488-4F7C-41D1-8628-E4BDB8377C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05358" y="59850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C40C7A1-87A8-4F11-8DA1-DFEF7CBFDA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3113" y="453090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14A06-B8B8-4343-87FE-417E90034D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5516" y="198123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73E76F-15F7-4B2C-9881-E14DCE17C8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97510" y="197396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C0F897-8FC3-46FD-A7A0-573C5A8FF6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27329" y="20020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654950-14FE-4CC0-A05F-7BDD40C7CBF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9383" y="72072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A1FFE69-4E83-46C6-91AD-AB91E406CD9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46856" y="75713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19CA79-2122-4D8D-A3A8-86BA0ACE2A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7801" y="79312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A603C3-4B80-42D8-8CB0-A86DA59317D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7801" y="82910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37DAB2F-65BD-4AD4-8658-DEE9D67BA1F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30352" y="86167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595303-77AE-41FD-AF2A-166495E716B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00545" y="72262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92545F-9C89-44A9-9A7B-0500E1E4CF9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668018" y="75903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203FD4-567C-4676-9216-C763EAD4523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688963" y="795019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73C2DD-3F9D-46ED-A9DD-BD97BE8C192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688963" y="831005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1775E60-1EBF-4470-B64B-2CD218B3D23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651514" y="86356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91EE714-412D-4584-AA87-EDE62146DC1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174393" y="71883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BBC639-2A98-4865-BF63-0CC47B11E260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141866" y="755250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9855C7-B6B9-4115-B73E-AAEE9DC70FD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162811" y="7912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9EC4B01-7069-4E92-A697-5CE1FD8A60E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162811" y="82722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737E94-06E7-4577-8A92-8D6186DC7DE2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125362" y="859784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148200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2DE2E70-0A96-404A-9675-1927E74E090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8411" y="195236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F37901-E331-402C-B250-075A59F9617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73827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FB4037-0B2C-4895-8B82-B060AB96F14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62368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395FB2-FF16-4388-BCEC-55A6B239910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6314" y="486967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2C2014-2031-4C62-9A2D-1D5E0364043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80519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D2C8BA-448F-47B7-82F7-C7341DC776A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24465" y="77559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8CA18-986E-4BB6-A44E-787348C8A2C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60324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325D6E-F2BB-4F0F-95EE-22A8D0630E4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0811" y="82419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284934-45D3-46E7-BFE1-C7958386F56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36573" y="87197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792A2F8-F681-4221-B6B6-52D5A72D373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537254" y="9214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5E5775A-3C5D-423A-99E1-47F7CEE8393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464010" y="4883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</p:spTree>
    <p:extLst>
      <p:ext uri="{BB962C8B-B14F-4D97-AF65-F5344CB8AC3E}">
        <p14:creationId xmlns:p14="http://schemas.microsoft.com/office/powerpoint/2010/main" val="256938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CCE1974-F903-4F5F-AD83-92533FE784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6054" y="18861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399C90-35A3-42F2-9863-B5E37F8B536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05017" y="50441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FBB143-4033-49BA-89C3-6B7C76B014A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94206" y="53089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299F06-8AE5-412E-959F-57D3C30E72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20563" y="60249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5C2C10-A981-470A-A852-2B1AE49CD11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55277" y="770214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E0330F-777B-4B91-A609-A90F668135C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236573" y="77332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A394DE-AEE9-4058-A9B7-B2E2937A83F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43169" y="822135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701ED2-063D-4B99-B1F2-AAF7EA8BD19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05017" y="821724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3AD65E7-9F24-41D0-BD6C-689A4173A8D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75469" y="870639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B4E126-28C2-4A68-9A76-930BC99180A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73643" y="920166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5E53DE-CA04-463C-8BC7-3617B8F590A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820563" y="52639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4AEA97-31E2-4344-ACA3-D9E6E0DCC5C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30146" y="601983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F2D497-455B-4563-A0E2-9792E5B7502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26540" y="406343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4264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058E244-9FF8-4243-A9EC-88C7B75ADC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5676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230B1E-4677-470F-9551-58E0564177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1200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FE7540-9DB1-499A-9DDC-3812083E132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6724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A0B486-7955-4524-980F-37A2535337D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2248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96C526-ABED-4583-9FEC-3C98C31EED8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3836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63834B-2157-49BC-BF18-79EFFA3547B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3743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07B020-7A36-40ED-B7BC-DDD95C9D493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29415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9127F8-29D7-44EB-AC5F-C33A28AA6E3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44610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53B65D-8AB6-4021-B2C2-9B04EC89AF0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3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086BC30-1B03-4ABA-93C9-B47CF3AEBA2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3082" y="404478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4F587A-34B5-447B-B8C5-32A75463678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3082" y="483973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879589-6F4E-43CD-976F-A4BC83DE8A0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3082" y="56393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0AAE8F-3816-4E99-869A-09FC9ACDE7A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7795" y="63626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64CF23-D100-428F-B640-0FA26D60F7A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438" y="71040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1030F78-844C-4BB9-87F8-7705C00C0F5D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3082" y="79036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080320-84A0-4FF5-840E-60F497F993B2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73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832918-A8B2-4D3A-B5DE-95A50788664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35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637F37-3DD8-476C-9EFD-892EFFB58CE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981200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EDCB47B-B1E0-43E6-9029-19DF546C69E1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726724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9FC16F-6CAD-4B24-A350-31FBA71E975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472248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3E8483-72B4-4C86-AD58-BEE911243803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3836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F34AE6-A044-46F6-B610-6DD251C3F1E3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3743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DCCCB1-567B-4C80-BEF5-50B0FC59B139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29415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6FB4FB8-7B7D-48E1-871B-1A8E96370897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44610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B4B205-0717-402C-AF4C-7BC3B59A5AAE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283044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5CC3F72-A863-4167-872F-7454F4ADFB50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028568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B5111DC-3C0B-4AB2-A15E-65AB34ED248A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774092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0E952F-C320-48FC-923B-5E14E4C45063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021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CF322-5452-44F0-B6AB-3856CD825F59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433928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97CD913-BEAE-4198-82D5-14D93F2323F2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31259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A7A212C-68FA-4B9E-9405-19C6AA7941DB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574795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43B4B0F-2903-417E-9C9E-12D697667A67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1235676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6361B85-7876-43CA-AA4B-16363556B2A7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1981200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43F7BA-F248-4944-8C6F-A66C6F60A96E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26724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5A308D1-489C-4870-A1A7-036A3153B109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472248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D9DA614-527E-4D2A-A1F9-A0E7B28EB32D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23836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F437B95-3C70-4E20-AB65-E71734D2BA87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03743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4DF2D3-C2C9-4A3A-832F-088EB668C7F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29415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EDF2BC1-4FE3-4DCE-9FEF-165C586F31A7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644610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DEB4F56-1E22-424C-AE2C-262C1D9F84CE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235676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879DCD1-A271-4466-AA4C-CD079B4FB6F7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981200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90F2789-118D-4B29-81D0-767F63CB6B4E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2726724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34E60B7-E616-475A-A20F-4713523055AE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472248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70F7FFF-8D5E-4A0F-80A5-89FE85BF6843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23836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6B70A8D-F0E9-41AA-82B9-44FCF65063DC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03743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7B6B64E-5315-4627-95F8-4E32916FE998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29415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8D15358-E603-4E19-A95F-D29D9005A1D8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644610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51A3C42-CAF5-4252-81DF-90F2FCBDA72C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235676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D086D4E-4CDF-4230-A305-BD76EE99B6ED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981200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0C74D7C-DF8A-4AAB-9AE0-6407323435CE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2726724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797BFDF-12C1-4582-9157-65CCB482D3F1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472248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9DDF443-3AAE-49B5-B02C-1A33555DF1B6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423836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4E1DE2F-C693-4377-AE14-CBB1F4BE32D1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3743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6332E65-9E99-4E76-A08D-128B6766C7C8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729415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A10AAD-0398-45E3-AB51-28453DFA5D46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644610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6BC84B7-67C6-4184-8CAD-89BF60129317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1235676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5434B31-D4E8-450C-9345-5D40BBB6480F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1981200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3EC54F-87CF-4F94-A986-D055F331EB41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2726724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7BF2F6-60B0-48B7-A8E0-308B1E8CCCA6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472248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D7FA23A-4236-41B4-ABDB-103E8D327BBD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423836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6490CD6-F7E9-4EEF-B5A4-053638624CE9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503743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8DBAFC6-C125-418D-A23C-B5E44863AE0E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5729415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94D513D-9480-4781-A6DC-96415E94EBF8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644610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A04E272-C183-4FAF-BC87-511B2CB3961A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1235676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AF31207-9F4B-4B54-A7DA-BB14125544EE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1981200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DF90E3E-50A0-456B-B0E4-C6BE2B235619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2726724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15586C7-55CB-43ED-BB30-C140B9EB11DA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472248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4806524-FC5D-4148-B725-3F2FC3D214B7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23836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50472AF-BA3E-41E9-828E-B0E2A81DE300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3743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DE18D3F-9C5F-4F11-AD94-DF4F36D95D97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729415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7F3629D-AE64-42F9-A351-425B050A8954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4610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0A99D9B-4BF5-43F7-92D3-ABDCC524DBC3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1235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FFC59E3-31D5-4A16-BCF6-88B74556F20A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1981200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7F8822D-342F-4609-99EF-278AB7A8FF46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2726724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7563C6C-8BAE-4048-8923-E6DB633E3BF1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472248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28149C6-9A66-4540-B208-72171CA32BFC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23836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C2D4637-E007-4797-AECA-F199DBF77379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03743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6E86988-8ABB-4F0A-92E1-405FC03ACD36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729415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41790BE-02CC-4054-9EB0-0F911C62D37D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644610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C6C3533-C7A2-4ADC-8141-F0FEB4522EA4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522307" y="402674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9016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09857D82-FDCB-4B76-9B77-02DC1C278F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2020" y="622445"/>
            <a:ext cx="741405" cy="74140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55DF6F-0A6B-46BA-8516-AF1BCD0BD9C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418" y="625558"/>
            <a:ext cx="741405" cy="74140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3DCE261-21A9-456F-AE21-E2A2022F5C9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212" y="625558"/>
            <a:ext cx="741405" cy="74140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2503C36-2566-4902-A61F-F1B7A19BEE9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481" y="582989"/>
            <a:ext cx="741405" cy="74140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0DDB5C1-533C-4340-90FD-EB7D09A9EBF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616" y="600048"/>
            <a:ext cx="741405" cy="741405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41D566F-0DB1-40E0-9FF6-1BDA542A44A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1679" y="587663"/>
            <a:ext cx="741405" cy="7414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1D0F5B0-12B8-4D8C-A608-50664F645A4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5118" y="575278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2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850B8D7F-F5B9-44AC-B2AF-BBB6181614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2020" y="622445"/>
            <a:ext cx="741405" cy="741405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06F422E-A97C-4984-9C43-092AF591EE9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418" y="625558"/>
            <a:ext cx="741405" cy="74140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8C04E39-DD67-48DF-A929-1FF52390A5C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212" y="625558"/>
            <a:ext cx="741405" cy="74140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624793A-61E6-4F5B-9373-3AF3C3E4DF3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481" y="582989"/>
            <a:ext cx="741405" cy="74140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E73AE1E-ED92-4F85-BB3D-73432803923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616" y="600048"/>
            <a:ext cx="741405" cy="74140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DBE09CF-2AE0-4B50-8E6A-70FCAF9A33D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1679" y="587663"/>
            <a:ext cx="741405" cy="74140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80184D1-0B35-43A3-A857-62500C62E9D7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5118" y="575278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0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25C060F-12DF-4578-B00C-C5062E17867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757" y="3707031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19F57A-DBFA-43FE-975B-61573FED1E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6757" y="465986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4DF67D-BC7E-4447-B720-18BB15F5242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6757" y="561270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2AA4FF-81F5-4A2D-91AC-81CEAD96762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757" y="661428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4AAA51-69C0-4DFF-954E-8B00A58C94B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757" y="7615190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4C2C15-E100-4C15-B1EC-BBC5546F32F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6757" y="8616092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847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64BA9E86-0DFE-4449-AB7A-F02832C904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5993028" y="292855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7FDC07-9567-4103-B8A0-25F6BB932A4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5993028" y="876094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185DFB-FDD2-4176-9C40-6AAEA9FD37D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1305105" y="4687503"/>
            <a:ext cx="711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905661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19443</TotalTime>
  <Words>266</Words>
  <Application>Microsoft Office PowerPoint</Application>
  <PresentationFormat>Custom</PresentationFormat>
  <Paragraphs>134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B. Amely</cp:lastModifiedBy>
  <cp:revision>377</cp:revision>
  <cp:lastPrinted>2019-05-20T19:11:04Z</cp:lastPrinted>
  <dcterms:created xsi:type="dcterms:W3CDTF">2016-07-08T16:04:01Z</dcterms:created>
  <dcterms:modified xsi:type="dcterms:W3CDTF">2021-02-19T02:43:57Z</dcterms:modified>
</cp:coreProperties>
</file>